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Roboto Slab"/>
      <p:regular r:id="rId21"/>
      <p:bold r:id="rId22"/>
    </p:embeddedFon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RobotoSlab-bold.fntdata"/><Relationship Id="rId21" Type="http://schemas.openxmlformats.org/officeDocument/2006/relationships/font" Target="fonts/RobotoSlab-regular.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9eb844bcf0_2_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39eb844bcf0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9eb844bcf0_2_9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9eb844bcf0_2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9eb844bcf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39eb844bcf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9eb844bcf0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9eb844bcf0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9eb844bcf0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9eb844bcf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a1990567d7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3a1990567d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a1990567d7_2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3a1990567d7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1990567d7_2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3a1990567d7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a1b286bf2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a1b286bf2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a1990567d7_2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a1990567d7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1b286bf26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3a1b286bf26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ff575283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6ff575283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a1990567d7_2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3a1990567d7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4" name="Shape 54"/>
        <p:cNvGrpSpPr/>
        <p:nvPr/>
      </p:nvGrpSpPr>
      <p:grpSpPr>
        <a:xfrm>
          <a:off x="0" y="0"/>
          <a:ext cx="0" cy="0"/>
          <a:chOff x="0" y="0"/>
          <a:chExt cx="0" cy="0"/>
        </a:xfrm>
      </p:grpSpPr>
      <p:sp>
        <p:nvSpPr>
          <p:cNvPr id="55" name="Google Shape;55;p14"/>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14"/>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rgbClr val="B3A369"/>
              </a:buClr>
              <a:buSzPts val="1400"/>
              <a:buNone/>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ch Tower">
  <p:cSld name="Title - Tech Tower">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5"/>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 name="Google Shape;59;p15"/>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ull Photo">
  <p:cSld name="Title - Full Photo">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lt1"/>
              </a:buClr>
              <a:buSzPts val="4500"/>
              <a:buFont typeface="Roboto"/>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6"/>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lt1"/>
              </a:buClr>
              <a:buSzPts val="1400"/>
              <a:buNone/>
              <a:defRPr>
                <a:solidFill>
                  <a:schemeClr val="lt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pic>
        <p:nvPicPr>
          <p:cNvPr id="63" name="Google Shape;63;p16"/>
          <p:cNvPicPr preferRelativeResize="0"/>
          <p:nvPr/>
        </p:nvPicPr>
        <p:blipFill rotWithShape="1">
          <a:blip r:embed="rId3">
            <a:alphaModFix/>
          </a:blip>
          <a:srcRect b="0" l="0" r="0" t="73770"/>
          <a:stretch/>
        </p:blipFill>
        <p:spPr>
          <a:xfrm>
            <a:off x="1" y="3794384"/>
            <a:ext cx="9143999" cy="134911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lain">
  <p:cSld name="Title - Plain">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7"/>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7"/>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Kendeda">
  <p:cSld name="Title - Kendeda">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8"/>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8"/>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Wreck">
  <p:cSld name="TItle - Wreck">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9"/>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9"/>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Clr>
                <a:schemeClr val="dk1"/>
              </a:buClr>
              <a:buSzPts val="1400"/>
              <a:buNone/>
              <a:defRPr>
                <a:solidFill>
                  <a:schemeClr val="dk1"/>
                </a:solidFill>
              </a:defRPr>
            </a:lvl1pPr>
            <a:lvl2pPr indent="-317500" lvl="1" marL="914400" algn="l">
              <a:spcBef>
                <a:spcPts val="300"/>
              </a:spcBef>
              <a:spcAft>
                <a:spcPts val="0"/>
              </a:spcAft>
              <a:buClr>
                <a:schemeClr val="dk1"/>
              </a:buClr>
              <a:buSzPts val="1400"/>
              <a:buChar char="–"/>
              <a:defRPr/>
            </a:lvl2pPr>
            <a:lvl3pPr indent="-317500" lvl="2" marL="1371600" algn="l">
              <a:spcBef>
                <a:spcPts val="300"/>
              </a:spcBef>
              <a:spcAft>
                <a:spcPts val="0"/>
              </a:spcAft>
              <a:buClr>
                <a:schemeClr val="dk1"/>
              </a:buClr>
              <a:buSzPts val="1400"/>
              <a:buChar char="•"/>
              <a:defRPr/>
            </a:lvl3pPr>
            <a:lvl4pPr indent="-317500" lvl="3" marL="1828800" algn="l">
              <a:spcBef>
                <a:spcPts val="300"/>
              </a:spcBef>
              <a:spcAft>
                <a:spcPts val="0"/>
              </a:spcAft>
              <a:buClr>
                <a:schemeClr val="dk1"/>
              </a:buClr>
              <a:buSzPts val="1400"/>
              <a:buChar char="–"/>
              <a:defRPr/>
            </a:lvl4pPr>
            <a:lvl5pPr indent="-317500" lvl="4" marL="2286000" algn="l">
              <a:spcBef>
                <a:spcPts val="300"/>
              </a:spcBef>
              <a:spcAft>
                <a:spcPts val="0"/>
              </a:spcAft>
              <a:buClr>
                <a:schemeClr val="dk1"/>
              </a:buClr>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8" name="Shape 78"/>
        <p:cNvGrpSpPr/>
        <p:nvPr/>
      </p:nvGrpSpPr>
      <p:grpSpPr>
        <a:xfrm>
          <a:off x="0" y="0"/>
          <a:ext cx="0" cy="0"/>
          <a:chOff x="0" y="0"/>
          <a:chExt cx="0" cy="0"/>
        </a:xfrm>
      </p:grpSpPr>
      <p:sp>
        <p:nvSpPr>
          <p:cNvPr id="79" name="Google Shape;79;p21"/>
          <p:cNvSpPr txBox="1"/>
          <p:nvPr>
            <p:ph idx="1" type="body"/>
          </p:nvPr>
        </p:nvSpPr>
        <p:spPr>
          <a:xfrm>
            <a:off x="285750" y="911614"/>
            <a:ext cx="8572499" cy="316923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21"/>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21"/>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82" name="Google Shape;82;p21"/>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3" name="Shape 83"/>
        <p:cNvGrpSpPr/>
        <p:nvPr/>
      </p:nvGrpSpPr>
      <p:grpSpPr>
        <a:xfrm>
          <a:off x="0" y="0"/>
          <a:ext cx="0" cy="0"/>
          <a:chOff x="0" y="0"/>
          <a:chExt cx="0" cy="0"/>
        </a:xfrm>
      </p:grpSpPr>
      <p:sp>
        <p:nvSpPr>
          <p:cNvPr id="84" name="Google Shape;84;p22"/>
          <p:cNvSpPr txBox="1"/>
          <p:nvPr>
            <p:ph type="title"/>
          </p:nvPr>
        </p:nvSpPr>
        <p:spPr>
          <a:xfrm>
            <a:off x="285751" y="342900"/>
            <a:ext cx="2949575"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7934B"/>
              </a:buClr>
              <a:buSzPts val="2400"/>
              <a:buFont typeface="Robo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5" name="Google Shape;85;p22"/>
          <p:cNvSpPr txBox="1"/>
          <p:nvPr>
            <p:ph idx="1" type="body"/>
          </p:nvPr>
        </p:nvSpPr>
        <p:spPr>
          <a:xfrm>
            <a:off x="3481753" y="342901"/>
            <a:ext cx="5376497" cy="4052888"/>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rgbClr val="003057"/>
              </a:buClr>
              <a:buSzPts val="2400"/>
              <a:buChar char="•"/>
              <a:defRPr sz="2400"/>
            </a:lvl1pPr>
            <a:lvl2pPr indent="-361950" lvl="1" marL="914400" algn="l">
              <a:lnSpc>
                <a:spcPct val="90000"/>
              </a:lnSpc>
              <a:spcBef>
                <a:spcPts val="400"/>
              </a:spcBef>
              <a:spcAft>
                <a:spcPts val="0"/>
              </a:spcAft>
              <a:buClr>
                <a:srgbClr val="003057"/>
              </a:buClr>
              <a:buSzPts val="2100"/>
              <a:buChar char="•"/>
              <a:defRPr sz="2100"/>
            </a:lvl2pPr>
            <a:lvl3pPr indent="-342900" lvl="2" marL="1371600" algn="l">
              <a:lnSpc>
                <a:spcPct val="90000"/>
              </a:lnSpc>
              <a:spcBef>
                <a:spcPts val="400"/>
              </a:spcBef>
              <a:spcAft>
                <a:spcPts val="0"/>
              </a:spcAft>
              <a:buClr>
                <a:srgbClr val="003057"/>
              </a:buClr>
              <a:buSzPts val="1800"/>
              <a:buChar char="•"/>
              <a:defRPr sz="1800"/>
            </a:lvl3pPr>
            <a:lvl4pPr indent="-323850" lvl="3" marL="1828800" algn="l">
              <a:lnSpc>
                <a:spcPct val="90000"/>
              </a:lnSpc>
              <a:spcBef>
                <a:spcPts val="400"/>
              </a:spcBef>
              <a:spcAft>
                <a:spcPts val="0"/>
              </a:spcAft>
              <a:buClr>
                <a:srgbClr val="003057"/>
              </a:buClr>
              <a:buSzPts val="1500"/>
              <a:buChar char="•"/>
              <a:defRPr sz="1500"/>
            </a:lvl4pPr>
            <a:lvl5pPr indent="-323850" lvl="4" marL="2286000" algn="l">
              <a:lnSpc>
                <a:spcPct val="90000"/>
              </a:lnSpc>
              <a:spcBef>
                <a:spcPts val="400"/>
              </a:spcBef>
              <a:spcAft>
                <a:spcPts val="0"/>
              </a:spcAft>
              <a:buClr>
                <a:srgbClr val="003057"/>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86" name="Google Shape;86;p22"/>
          <p:cNvSpPr txBox="1"/>
          <p:nvPr>
            <p:ph idx="2" type="body"/>
          </p:nvPr>
        </p:nvSpPr>
        <p:spPr>
          <a:xfrm>
            <a:off x="285751" y="1706137"/>
            <a:ext cx="2949575" cy="269560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200"/>
              <a:buNone/>
              <a:defRPr sz="1200"/>
            </a:lvl1pPr>
            <a:lvl2pPr indent="-228600" lvl="1" marL="914400" algn="l">
              <a:lnSpc>
                <a:spcPct val="90000"/>
              </a:lnSpc>
              <a:spcBef>
                <a:spcPts val="400"/>
              </a:spcBef>
              <a:spcAft>
                <a:spcPts val="0"/>
              </a:spcAft>
              <a:buClr>
                <a:srgbClr val="003057"/>
              </a:buClr>
              <a:buSzPts val="1100"/>
              <a:buNone/>
              <a:defRPr sz="1100"/>
            </a:lvl2pPr>
            <a:lvl3pPr indent="-228600" lvl="2" marL="1371600" algn="l">
              <a:lnSpc>
                <a:spcPct val="90000"/>
              </a:lnSpc>
              <a:spcBef>
                <a:spcPts val="400"/>
              </a:spcBef>
              <a:spcAft>
                <a:spcPts val="0"/>
              </a:spcAft>
              <a:buClr>
                <a:srgbClr val="003057"/>
              </a:buClr>
              <a:buSzPts val="900"/>
              <a:buNone/>
              <a:defRPr sz="900"/>
            </a:lvl3pPr>
            <a:lvl4pPr indent="-228600" lvl="3" marL="1828800" algn="l">
              <a:lnSpc>
                <a:spcPct val="90000"/>
              </a:lnSpc>
              <a:spcBef>
                <a:spcPts val="400"/>
              </a:spcBef>
              <a:spcAft>
                <a:spcPts val="0"/>
              </a:spcAft>
              <a:buClr>
                <a:srgbClr val="003057"/>
              </a:buClr>
              <a:buSzPts val="800"/>
              <a:buNone/>
              <a:defRPr sz="800"/>
            </a:lvl4pPr>
            <a:lvl5pPr indent="-228600" lvl="4" marL="2286000" algn="l">
              <a:lnSpc>
                <a:spcPct val="90000"/>
              </a:lnSpc>
              <a:spcBef>
                <a:spcPts val="400"/>
              </a:spcBef>
              <a:spcAft>
                <a:spcPts val="0"/>
              </a:spcAft>
              <a:buClr>
                <a:srgbClr val="003057"/>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87" name="Google Shape;87;p22"/>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22"/>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p23"/>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23"/>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s">
  <p:cSld name="Charts">
    <p:spTree>
      <p:nvGrpSpPr>
        <p:cNvPr id="92" name="Shape 92"/>
        <p:cNvGrpSpPr/>
        <p:nvPr/>
      </p:nvGrpSpPr>
      <p:grpSpPr>
        <a:xfrm>
          <a:off x="0" y="0"/>
          <a:ext cx="0" cy="0"/>
          <a:chOff x="0" y="0"/>
          <a:chExt cx="0" cy="0"/>
        </a:xfrm>
      </p:grpSpPr>
      <p:sp>
        <p:nvSpPr>
          <p:cNvPr id="93" name="Google Shape;93;p24"/>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24"/>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24"/>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96" name="Google Shape;96;p24"/>
          <p:cNvSpPr/>
          <p:nvPr>
            <p:ph idx="2" type="chart"/>
          </p:nvPr>
        </p:nvSpPr>
        <p:spPr>
          <a:xfrm>
            <a:off x="285750" y="1076325"/>
            <a:ext cx="5632847" cy="342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1pPr>
            <a:lvl2pPr lvl="1" marR="0" rtl="0" algn="l">
              <a:lnSpc>
                <a:spcPct val="90000"/>
              </a:lnSpc>
              <a:spcBef>
                <a:spcPts val="400"/>
              </a:spcBef>
              <a:spcAft>
                <a:spcPts val="0"/>
              </a:spcAft>
              <a:buClr>
                <a:srgbClr val="003057"/>
              </a:buClr>
              <a:buSzPts val="1500"/>
              <a:buFont typeface="Arial"/>
              <a:buChar char="•"/>
              <a:defRPr b="0" i="0" sz="1500" u="none" cap="none" strike="noStrike">
                <a:solidFill>
                  <a:srgbClr val="003057"/>
                </a:solidFill>
                <a:latin typeface="Roboto"/>
                <a:ea typeface="Roboto"/>
                <a:cs typeface="Roboto"/>
                <a:sym typeface="Roboto"/>
              </a:defRPr>
            </a:lvl2pPr>
            <a:lvl3pPr lvl="2" marR="0" rtl="0" algn="l">
              <a:lnSpc>
                <a:spcPct val="90000"/>
              </a:lnSpc>
              <a:spcBef>
                <a:spcPts val="4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3pPr>
            <a:lvl4pPr lvl="3" marR="0" rtl="0" algn="l">
              <a:lnSpc>
                <a:spcPct val="90000"/>
              </a:lnSpc>
              <a:spcBef>
                <a:spcPts val="4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4pPr>
            <a:lvl5pPr lvl="4" marR="0" rtl="0" algn="l">
              <a:lnSpc>
                <a:spcPct val="90000"/>
              </a:lnSpc>
              <a:spcBef>
                <a:spcPts val="400"/>
              </a:spcBef>
              <a:spcAft>
                <a:spcPts val="0"/>
              </a:spcAft>
              <a:buClr>
                <a:srgbClr val="003057"/>
              </a:buClr>
              <a:buSzPts val="800"/>
              <a:buFont typeface="Arial"/>
              <a:buChar char="•"/>
              <a:defRPr b="0" i="0" sz="800" u="none" cap="none" strike="noStrike">
                <a:solidFill>
                  <a:srgbClr val="003057"/>
                </a:solidFill>
                <a:latin typeface="Roboto"/>
                <a:ea typeface="Roboto"/>
                <a:cs typeface="Roboto"/>
                <a:sym typeface="Roboto"/>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 name="Google Shape;97;p24"/>
          <p:cNvSpPr txBox="1"/>
          <p:nvPr>
            <p:ph idx="1" type="body"/>
          </p:nvPr>
        </p:nvSpPr>
        <p:spPr>
          <a:xfrm>
            <a:off x="6087666" y="1076325"/>
            <a:ext cx="2770584" cy="2563416"/>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8" name="Shape 98"/>
        <p:cNvGrpSpPr/>
        <p:nvPr/>
      </p:nvGrpSpPr>
      <p:grpSpPr>
        <a:xfrm>
          <a:off x="0" y="0"/>
          <a:ext cx="0" cy="0"/>
          <a:chOff x="0" y="0"/>
          <a:chExt cx="0" cy="0"/>
        </a:xfrm>
      </p:grpSpPr>
      <p:sp>
        <p:nvSpPr>
          <p:cNvPr id="99" name="Google Shape;99;p25"/>
          <p:cNvSpPr txBox="1"/>
          <p:nvPr>
            <p:ph idx="1" type="body"/>
          </p:nvPr>
        </p:nvSpPr>
        <p:spPr>
          <a:xfrm>
            <a:off x="285751" y="926335"/>
            <a:ext cx="4213225"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800"/>
              <a:buNone/>
              <a:defRPr b="1" sz="1800"/>
            </a:lvl1pPr>
            <a:lvl2pPr indent="-228600" lvl="1" marL="914400" algn="l">
              <a:lnSpc>
                <a:spcPct val="90000"/>
              </a:lnSpc>
              <a:spcBef>
                <a:spcPts val="400"/>
              </a:spcBef>
              <a:spcAft>
                <a:spcPts val="0"/>
              </a:spcAft>
              <a:buClr>
                <a:srgbClr val="003057"/>
              </a:buClr>
              <a:buSzPts val="1500"/>
              <a:buNone/>
              <a:defRPr b="1" sz="1500"/>
            </a:lvl2pPr>
            <a:lvl3pPr indent="-228600" lvl="2" marL="1371600" algn="l">
              <a:lnSpc>
                <a:spcPct val="90000"/>
              </a:lnSpc>
              <a:spcBef>
                <a:spcPts val="400"/>
              </a:spcBef>
              <a:spcAft>
                <a:spcPts val="0"/>
              </a:spcAft>
              <a:buClr>
                <a:srgbClr val="003057"/>
              </a:buClr>
              <a:buSzPts val="1400"/>
              <a:buNone/>
              <a:defRPr b="1" sz="1400"/>
            </a:lvl3pPr>
            <a:lvl4pPr indent="-228600" lvl="3" marL="1828800" algn="l">
              <a:lnSpc>
                <a:spcPct val="90000"/>
              </a:lnSpc>
              <a:spcBef>
                <a:spcPts val="400"/>
              </a:spcBef>
              <a:spcAft>
                <a:spcPts val="0"/>
              </a:spcAft>
              <a:buClr>
                <a:srgbClr val="003057"/>
              </a:buClr>
              <a:buSzPts val="1200"/>
              <a:buNone/>
              <a:defRPr b="1" sz="1200"/>
            </a:lvl4pPr>
            <a:lvl5pPr indent="-228600" lvl="4" marL="2286000" algn="l">
              <a:lnSpc>
                <a:spcPct val="90000"/>
              </a:lnSpc>
              <a:spcBef>
                <a:spcPts val="400"/>
              </a:spcBef>
              <a:spcAft>
                <a:spcPts val="0"/>
              </a:spcAft>
              <a:buClr>
                <a:srgbClr val="003057"/>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0" name="Google Shape;100;p25"/>
          <p:cNvSpPr txBox="1"/>
          <p:nvPr>
            <p:ph idx="2" type="body"/>
          </p:nvPr>
        </p:nvSpPr>
        <p:spPr>
          <a:xfrm>
            <a:off x="285751" y="1558994"/>
            <a:ext cx="4213225" cy="252185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5"/>
          <p:cNvSpPr txBox="1"/>
          <p:nvPr>
            <p:ph idx="3" type="body"/>
          </p:nvPr>
        </p:nvSpPr>
        <p:spPr>
          <a:xfrm>
            <a:off x="4629150" y="926335"/>
            <a:ext cx="422910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800"/>
              <a:buNone/>
              <a:defRPr b="1" sz="1800"/>
            </a:lvl1pPr>
            <a:lvl2pPr indent="-228600" lvl="1" marL="914400" algn="l">
              <a:lnSpc>
                <a:spcPct val="90000"/>
              </a:lnSpc>
              <a:spcBef>
                <a:spcPts val="400"/>
              </a:spcBef>
              <a:spcAft>
                <a:spcPts val="0"/>
              </a:spcAft>
              <a:buClr>
                <a:srgbClr val="003057"/>
              </a:buClr>
              <a:buSzPts val="1500"/>
              <a:buNone/>
              <a:defRPr b="1" sz="1500"/>
            </a:lvl2pPr>
            <a:lvl3pPr indent="-228600" lvl="2" marL="1371600" algn="l">
              <a:lnSpc>
                <a:spcPct val="90000"/>
              </a:lnSpc>
              <a:spcBef>
                <a:spcPts val="400"/>
              </a:spcBef>
              <a:spcAft>
                <a:spcPts val="0"/>
              </a:spcAft>
              <a:buClr>
                <a:srgbClr val="003057"/>
              </a:buClr>
              <a:buSzPts val="1400"/>
              <a:buNone/>
              <a:defRPr b="1" sz="1400"/>
            </a:lvl3pPr>
            <a:lvl4pPr indent="-228600" lvl="3" marL="1828800" algn="l">
              <a:lnSpc>
                <a:spcPct val="90000"/>
              </a:lnSpc>
              <a:spcBef>
                <a:spcPts val="400"/>
              </a:spcBef>
              <a:spcAft>
                <a:spcPts val="0"/>
              </a:spcAft>
              <a:buClr>
                <a:srgbClr val="003057"/>
              </a:buClr>
              <a:buSzPts val="1200"/>
              <a:buNone/>
              <a:defRPr b="1" sz="1200"/>
            </a:lvl4pPr>
            <a:lvl5pPr indent="-228600" lvl="4" marL="2286000" algn="l">
              <a:lnSpc>
                <a:spcPct val="90000"/>
              </a:lnSpc>
              <a:spcBef>
                <a:spcPts val="400"/>
              </a:spcBef>
              <a:spcAft>
                <a:spcPts val="0"/>
              </a:spcAft>
              <a:buClr>
                <a:srgbClr val="003057"/>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2" name="Google Shape;102;p25"/>
          <p:cNvSpPr txBox="1"/>
          <p:nvPr>
            <p:ph idx="4" type="body"/>
          </p:nvPr>
        </p:nvSpPr>
        <p:spPr>
          <a:xfrm>
            <a:off x="4629150" y="1558994"/>
            <a:ext cx="4229100" cy="252185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3" name="Google Shape;103;p25"/>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5"/>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05" name="Google Shape;105;p25"/>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6" name="Shape 106"/>
        <p:cNvGrpSpPr/>
        <p:nvPr/>
      </p:nvGrpSpPr>
      <p:grpSpPr>
        <a:xfrm>
          <a:off x="0" y="0"/>
          <a:ext cx="0" cy="0"/>
          <a:chOff x="0" y="0"/>
          <a:chExt cx="0" cy="0"/>
        </a:xfrm>
      </p:grpSpPr>
      <p:sp>
        <p:nvSpPr>
          <p:cNvPr id="107" name="Google Shape;107;p26"/>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6"/>
          <p:cNvSpPr txBox="1"/>
          <p:nvPr>
            <p:ph idx="1" type="body"/>
          </p:nvPr>
        </p:nvSpPr>
        <p:spPr>
          <a:xfrm>
            <a:off x="284286" y="911612"/>
            <a:ext cx="4211515" cy="316923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6"/>
          <p:cNvSpPr txBox="1"/>
          <p:nvPr>
            <p:ph idx="2" type="body"/>
          </p:nvPr>
        </p:nvSpPr>
        <p:spPr>
          <a:xfrm>
            <a:off x="4648200" y="911612"/>
            <a:ext cx="4210050" cy="316923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03057"/>
              </a:buClr>
              <a:buSzPts val="1400"/>
              <a:buChar char="•"/>
              <a:defRPr/>
            </a:lvl1pPr>
            <a:lvl2pPr indent="-317500" lvl="1" marL="914400" algn="l">
              <a:lnSpc>
                <a:spcPct val="90000"/>
              </a:lnSpc>
              <a:spcBef>
                <a:spcPts val="400"/>
              </a:spcBef>
              <a:spcAft>
                <a:spcPts val="0"/>
              </a:spcAft>
              <a:buClr>
                <a:srgbClr val="003057"/>
              </a:buClr>
              <a:buSzPts val="1400"/>
              <a:buChar char="•"/>
              <a:defRPr/>
            </a:lvl2pPr>
            <a:lvl3pPr indent="-317500" lvl="2" marL="1371600" algn="l">
              <a:lnSpc>
                <a:spcPct val="90000"/>
              </a:lnSpc>
              <a:spcBef>
                <a:spcPts val="400"/>
              </a:spcBef>
              <a:spcAft>
                <a:spcPts val="0"/>
              </a:spcAft>
              <a:buClr>
                <a:srgbClr val="003057"/>
              </a:buClr>
              <a:buSzPts val="1400"/>
              <a:buChar char="•"/>
              <a:defRPr/>
            </a:lvl3pPr>
            <a:lvl4pPr indent="-317500" lvl="3" marL="1828800" algn="l">
              <a:lnSpc>
                <a:spcPct val="90000"/>
              </a:lnSpc>
              <a:spcBef>
                <a:spcPts val="400"/>
              </a:spcBef>
              <a:spcAft>
                <a:spcPts val="0"/>
              </a:spcAft>
              <a:buClr>
                <a:srgbClr val="003057"/>
              </a:buClr>
              <a:buSzPts val="1400"/>
              <a:buChar char="•"/>
              <a:defRPr/>
            </a:lvl4pPr>
            <a:lvl5pPr indent="-317500" lvl="4" marL="2286000" algn="l">
              <a:lnSpc>
                <a:spcPct val="90000"/>
              </a:lnSpc>
              <a:spcBef>
                <a:spcPts val="400"/>
              </a:spcBef>
              <a:spcAft>
                <a:spcPts val="0"/>
              </a:spcAft>
              <a:buClr>
                <a:srgbClr val="00305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6"/>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6"/>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Gallery">
    <p:spTree>
      <p:nvGrpSpPr>
        <p:cNvPr id="112" name="Shape 112"/>
        <p:cNvGrpSpPr/>
        <p:nvPr/>
      </p:nvGrpSpPr>
      <p:grpSpPr>
        <a:xfrm>
          <a:off x="0" y="0"/>
          <a:ext cx="0" cy="0"/>
          <a:chOff x="0" y="0"/>
          <a:chExt cx="0" cy="0"/>
        </a:xfrm>
      </p:grpSpPr>
      <p:sp>
        <p:nvSpPr>
          <p:cNvPr id="113" name="Google Shape;113;p27"/>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7"/>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7"/>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7"/>
          <p:cNvSpPr/>
          <p:nvPr>
            <p:ph idx="2" type="pic"/>
          </p:nvPr>
        </p:nvSpPr>
        <p:spPr>
          <a:xfrm>
            <a:off x="285750" y="1069052"/>
            <a:ext cx="2305852" cy="1561391"/>
          </a:xfrm>
          <a:prstGeom prst="rect">
            <a:avLst/>
          </a:prstGeom>
          <a:noFill/>
          <a:ln>
            <a:noFill/>
          </a:ln>
        </p:spPr>
      </p:sp>
      <p:sp>
        <p:nvSpPr>
          <p:cNvPr id="117" name="Google Shape;117;p27"/>
          <p:cNvSpPr/>
          <p:nvPr>
            <p:ph idx="3" type="pic"/>
          </p:nvPr>
        </p:nvSpPr>
        <p:spPr>
          <a:xfrm>
            <a:off x="2828546" y="1069052"/>
            <a:ext cx="2305852" cy="1561391"/>
          </a:xfrm>
          <a:prstGeom prst="rect">
            <a:avLst/>
          </a:prstGeom>
          <a:noFill/>
          <a:ln>
            <a:noFill/>
          </a:ln>
        </p:spPr>
      </p:sp>
      <p:sp>
        <p:nvSpPr>
          <p:cNvPr id="118" name="Google Shape;118;p27"/>
          <p:cNvSpPr/>
          <p:nvPr>
            <p:ph idx="4" type="pic"/>
          </p:nvPr>
        </p:nvSpPr>
        <p:spPr>
          <a:xfrm>
            <a:off x="5383605" y="1069052"/>
            <a:ext cx="2305852" cy="1561391"/>
          </a:xfrm>
          <a:prstGeom prst="rect">
            <a:avLst/>
          </a:prstGeom>
          <a:noFill/>
          <a:ln>
            <a:noFill/>
          </a:ln>
        </p:spPr>
      </p:sp>
      <p:sp>
        <p:nvSpPr>
          <p:cNvPr id="119" name="Google Shape;119;p27"/>
          <p:cNvSpPr/>
          <p:nvPr>
            <p:ph idx="5" type="pic"/>
          </p:nvPr>
        </p:nvSpPr>
        <p:spPr>
          <a:xfrm>
            <a:off x="285750" y="2829069"/>
            <a:ext cx="2305852" cy="1561391"/>
          </a:xfrm>
          <a:prstGeom prst="rect">
            <a:avLst/>
          </a:prstGeom>
          <a:noFill/>
          <a:ln>
            <a:noFill/>
          </a:ln>
        </p:spPr>
      </p:sp>
      <p:sp>
        <p:nvSpPr>
          <p:cNvPr id="120" name="Google Shape;120;p27"/>
          <p:cNvSpPr/>
          <p:nvPr>
            <p:ph idx="6" type="pic"/>
          </p:nvPr>
        </p:nvSpPr>
        <p:spPr>
          <a:xfrm>
            <a:off x="2828546" y="2829069"/>
            <a:ext cx="2305852" cy="1561391"/>
          </a:xfrm>
          <a:prstGeom prst="rect">
            <a:avLst/>
          </a:prstGeom>
          <a:noFill/>
          <a:ln>
            <a:noFill/>
          </a:ln>
        </p:spPr>
      </p:sp>
      <p:sp>
        <p:nvSpPr>
          <p:cNvPr id="121" name="Google Shape;121;p27"/>
          <p:cNvSpPr/>
          <p:nvPr>
            <p:ph idx="7" type="pic"/>
          </p:nvPr>
        </p:nvSpPr>
        <p:spPr>
          <a:xfrm>
            <a:off x="5383605" y="2829069"/>
            <a:ext cx="2305852" cy="1561391"/>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2" name="Shape 122"/>
        <p:cNvGrpSpPr/>
        <p:nvPr/>
      </p:nvGrpSpPr>
      <p:grpSpPr>
        <a:xfrm>
          <a:off x="0" y="0"/>
          <a:ext cx="0" cy="0"/>
          <a:chOff x="0" y="0"/>
          <a:chExt cx="0" cy="0"/>
        </a:xfrm>
      </p:grpSpPr>
      <p:sp>
        <p:nvSpPr>
          <p:cNvPr id="123" name="Google Shape;123;p28"/>
          <p:cNvSpPr txBox="1"/>
          <p:nvPr>
            <p:ph type="title"/>
          </p:nvPr>
        </p:nvSpPr>
        <p:spPr>
          <a:xfrm>
            <a:off x="285751" y="342900"/>
            <a:ext cx="2949575"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A7934B"/>
              </a:buClr>
              <a:buSzPts val="2400"/>
              <a:buFont typeface="Robo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 name="Google Shape;124;p28"/>
          <p:cNvSpPr/>
          <p:nvPr>
            <p:ph idx="2" type="pic"/>
          </p:nvPr>
        </p:nvSpPr>
        <p:spPr>
          <a:xfrm>
            <a:off x="3460652" y="342901"/>
            <a:ext cx="5397598" cy="3737950"/>
          </a:xfrm>
          <a:prstGeom prst="rect">
            <a:avLst/>
          </a:prstGeom>
          <a:noFill/>
          <a:ln>
            <a:noFill/>
          </a:ln>
        </p:spPr>
      </p:sp>
      <p:sp>
        <p:nvSpPr>
          <p:cNvPr id="125" name="Google Shape;125;p28"/>
          <p:cNvSpPr txBox="1"/>
          <p:nvPr>
            <p:ph idx="1" type="body"/>
          </p:nvPr>
        </p:nvSpPr>
        <p:spPr>
          <a:xfrm>
            <a:off x="285751" y="1706138"/>
            <a:ext cx="2949575" cy="237471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3057"/>
              </a:buClr>
              <a:buSzPts val="1200"/>
              <a:buNone/>
              <a:defRPr sz="1200"/>
            </a:lvl1pPr>
            <a:lvl2pPr indent="-228600" lvl="1" marL="914400" algn="l">
              <a:lnSpc>
                <a:spcPct val="90000"/>
              </a:lnSpc>
              <a:spcBef>
                <a:spcPts val="400"/>
              </a:spcBef>
              <a:spcAft>
                <a:spcPts val="0"/>
              </a:spcAft>
              <a:buClr>
                <a:srgbClr val="003057"/>
              </a:buClr>
              <a:buSzPts val="1100"/>
              <a:buNone/>
              <a:defRPr sz="1100"/>
            </a:lvl2pPr>
            <a:lvl3pPr indent="-228600" lvl="2" marL="1371600" algn="l">
              <a:lnSpc>
                <a:spcPct val="90000"/>
              </a:lnSpc>
              <a:spcBef>
                <a:spcPts val="400"/>
              </a:spcBef>
              <a:spcAft>
                <a:spcPts val="0"/>
              </a:spcAft>
              <a:buClr>
                <a:srgbClr val="003057"/>
              </a:buClr>
              <a:buSzPts val="900"/>
              <a:buNone/>
              <a:defRPr sz="900"/>
            </a:lvl3pPr>
            <a:lvl4pPr indent="-228600" lvl="3" marL="1828800" algn="l">
              <a:lnSpc>
                <a:spcPct val="90000"/>
              </a:lnSpc>
              <a:spcBef>
                <a:spcPts val="400"/>
              </a:spcBef>
              <a:spcAft>
                <a:spcPts val="0"/>
              </a:spcAft>
              <a:buClr>
                <a:srgbClr val="003057"/>
              </a:buClr>
              <a:buSzPts val="800"/>
              <a:buNone/>
              <a:defRPr sz="800"/>
            </a:lvl4pPr>
            <a:lvl5pPr indent="-228600" lvl="4" marL="2286000" algn="l">
              <a:lnSpc>
                <a:spcPct val="90000"/>
              </a:lnSpc>
              <a:spcBef>
                <a:spcPts val="400"/>
              </a:spcBef>
              <a:spcAft>
                <a:spcPts val="0"/>
              </a:spcAft>
              <a:buClr>
                <a:srgbClr val="003057"/>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6" name="Google Shape;126;p28"/>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8"/>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10" Type="http://schemas.openxmlformats.org/officeDocument/2006/relationships/theme" Target="../theme/theme3.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nvSpPr>
        <p:spPr>
          <a:xfrm>
            <a:off x="1835331" y="1260565"/>
            <a:ext cx="6511834" cy="2070463"/>
          </a:xfrm>
          <a:prstGeom prst="rect">
            <a:avLst/>
          </a:prstGeom>
          <a:noFill/>
          <a:ln>
            <a:noFill/>
          </a:ln>
        </p:spPr>
        <p:txBody>
          <a:bodyPr anchorCtr="0" anchor="ctr" bIns="34275" lIns="68575" spcFirstLastPara="1" rIns="68575" wrap="square" tIns="34275">
            <a:normAutofit/>
          </a:bodyPr>
          <a:lstStyle/>
          <a:p>
            <a:pPr indent="0" lvl="0" marL="0" marR="0" rtl="0" algn="l">
              <a:lnSpc>
                <a:spcPct val="100000"/>
              </a:lnSpc>
              <a:spcBef>
                <a:spcPts val="0"/>
              </a:spcBef>
              <a:spcAft>
                <a:spcPts val="0"/>
              </a:spcAft>
              <a:buClr>
                <a:srgbClr val="003057"/>
              </a:buClr>
              <a:buSzPts val="4500"/>
              <a:buFont typeface="Roboto"/>
              <a:buNone/>
            </a:pPr>
            <a:r>
              <a:t/>
            </a:r>
            <a:endParaRPr b="1" i="0" sz="4500" u="none" cap="none" strike="noStrike">
              <a:solidFill>
                <a:srgbClr val="003057"/>
              </a:solidFill>
              <a:latin typeface="Roboto"/>
              <a:ea typeface="Roboto"/>
              <a:cs typeface="Roboto"/>
              <a:sym typeface="Roboto"/>
            </a:endParaRPr>
          </a:p>
        </p:txBody>
      </p:sp>
      <p:sp>
        <p:nvSpPr>
          <p:cNvPr id="52" name="Google Shape;52;p13"/>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lvl1pPr lvl="0" marR="0" rtl="0" algn="l">
              <a:spcBef>
                <a:spcPts val="0"/>
              </a:spcBef>
              <a:spcAft>
                <a:spcPts val="0"/>
              </a:spcAft>
              <a:buClr>
                <a:schemeClr val="dk1"/>
              </a:buClr>
              <a:buSzPts val="4500"/>
              <a:buFont typeface="Roboto"/>
              <a:buNone/>
              <a:defRPr b="1" i="0" sz="4500" u="none" cap="none" strike="noStrike">
                <a:solidFill>
                  <a:schemeClr val="dk1"/>
                </a:solidFill>
                <a:latin typeface="Roboto"/>
                <a:ea typeface="Roboto"/>
                <a:cs typeface="Roboto"/>
                <a:sym typeface="Robo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1835331" y="3331027"/>
            <a:ext cx="6680019" cy="469447"/>
          </a:xfrm>
          <a:prstGeom prst="rect">
            <a:avLst/>
          </a:prstGeom>
          <a:noFill/>
          <a:ln>
            <a:noFill/>
          </a:ln>
        </p:spPr>
        <p:txBody>
          <a:bodyPr anchorCtr="0" anchor="t" bIns="34275" lIns="68575" spcFirstLastPara="1" rIns="68575" wrap="square" tIns="34275">
            <a:normAutofit/>
          </a:bodyPr>
          <a:lstStyle>
            <a:lvl1pPr indent="-228600" lvl="0" marL="457200" marR="0" rtl="0" algn="l">
              <a:spcBef>
                <a:spcPts val="300"/>
              </a:spcBef>
              <a:spcAft>
                <a:spcPts val="0"/>
              </a:spcAft>
              <a:buClr>
                <a:srgbClr val="B3A369"/>
              </a:buClr>
              <a:buSzPts val="1400"/>
              <a:buFont typeface="Arial"/>
              <a:buNone/>
              <a:defRPr b="0" i="0" sz="1400" u="none" cap="none" strike="noStrike">
                <a:solidFill>
                  <a:srgbClr val="B3A369"/>
                </a:solidFill>
                <a:latin typeface="Arial"/>
                <a:ea typeface="Arial"/>
                <a:cs typeface="Arial"/>
                <a:sym typeface="Arial"/>
              </a:defRPr>
            </a:lvl1pPr>
            <a:lvl2pPr indent="-330200" lvl="1" marL="914400" marR="0" rtl="0" algn="l">
              <a:spcBef>
                <a:spcPts val="3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298450" lvl="3" marL="18288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3" name="Shape 73"/>
        <p:cNvGrpSpPr/>
        <p:nvPr/>
      </p:nvGrpSpPr>
      <p:grpSpPr>
        <a:xfrm>
          <a:off x="0" y="0"/>
          <a:ext cx="0" cy="0"/>
          <a:chOff x="0" y="0"/>
          <a:chExt cx="0" cy="0"/>
        </a:xfrm>
      </p:grpSpPr>
      <p:sp>
        <p:nvSpPr>
          <p:cNvPr id="74" name="Google Shape;74;p20"/>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A7934B"/>
              </a:buClr>
              <a:buSzPts val="2700"/>
              <a:buFont typeface="Roboto"/>
              <a:buNone/>
              <a:defRPr b="1" i="0" sz="2700" u="none" cap="none" strike="noStrike">
                <a:solidFill>
                  <a:srgbClr val="A7934B"/>
                </a:solidFill>
                <a:latin typeface="Roboto"/>
                <a:ea typeface="Roboto"/>
                <a:cs typeface="Roboto"/>
                <a:sym typeface="Robo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5" name="Google Shape;75;p20"/>
          <p:cNvSpPr txBox="1"/>
          <p:nvPr>
            <p:ph idx="1" type="body"/>
          </p:nvPr>
        </p:nvSpPr>
        <p:spPr>
          <a:xfrm>
            <a:off x="285750" y="911614"/>
            <a:ext cx="8572499" cy="3169237"/>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90000"/>
              </a:lnSpc>
              <a:spcBef>
                <a:spcPts val="800"/>
              </a:spcBef>
              <a:spcAft>
                <a:spcPts val="0"/>
              </a:spcAft>
              <a:buClr>
                <a:srgbClr val="003057"/>
              </a:buClr>
              <a:buSzPts val="1800"/>
              <a:buFont typeface="Arial"/>
              <a:buChar char="•"/>
              <a:defRPr b="0" i="0" sz="1800" u="none" cap="none" strike="noStrike">
                <a:solidFill>
                  <a:srgbClr val="003057"/>
                </a:solidFill>
                <a:latin typeface="Roboto"/>
                <a:ea typeface="Roboto"/>
                <a:cs typeface="Roboto"/>
                <a:sym typeface="Roboto"/>
              </a:defRPr>
            </a:lvl1pPr>
            <a:lvl2pPr indent="-323850" lvl="1" marL="914400" marR="0" rtl="0" algn="l">
              <a:lnSpc>
                <a:spcPct val="90000"/>
              </a:lnSpc>
              <a:spcBef>
                <a:spcPts val="400"/>
              </a:spcBef>
              <a:spcAft>
                <a:spcPts val="0"/>
              </a:spcAft>
              <a:buClr>
                <a:srgbClr val="003057"/>
              </a:buClr>
              <a:buSzPts val="1500"/>
              <a:buFont typeface="Arial"/>
              <a:buChar char="•"/>
              <a:defRPr b="0" i="0" sz="1500" u="none" cap="none" strike="noStrike">
                <a:solidFill>
                  <a:srgbClr val="003057"/>
                </a:solidFill>
                <a:latin typeface="Roboto"/>
                <a:ea typeface="Roboto"/>
                <a:cs typeface="Roboto"/>
                <a:sym typeface="Roboto"/>
              </a:defRPr>
            </a:lvl2pPr>
            <a:lvl3pPr indent="-317500" lvl="2" marL="1371600" marR="0" rtl="0" algn="l">
              <a:lnSpc>
                <a:spcPct val="90000"/>
              </a:lnSpc>
              <a:spcBef>
                <a:spcPts val="400"/>
              </a:spcBef>
              <a:spcAft>
                <a:spcPts val="0"/>
              </a:spcAft>
              <a:buClr>
                <a:srgbClr val="003057"/>
              </a:buClr>
              <a:buSzPts val="1400"/>
              <a:buFont typeface="Arial"/>
              <a:buChar char="•"/>
              <a:defRPr b="0" i="0" sz="1400" u="none" cap="none" strike="noStrike">
                <a:solidFill>
                  <a:srgbClr val="003057"/>
                </a:solidFill>
                <a:latin typeface="Roboto"/>
                <a:ea typeface="Roboto"/>
                <a:cs typeface="Roboto"/>
                <a:sym typeface="Roboto"/>
              </a:defRPr>
            </a:lvl3pPr>
            <a:lvl4pPr indent="-298450" lvl="3" marL="1828800" marR="0" rtl="0" algn="l">
              <a:lnSpc>
                <a:spcPct val="90000"/>
              </a:lnSpc>
              <a:spcBef>
                <a:spcPts val="400"/>
              </a:spcBef>
              <a:spcAft>
                <a:spcPts val="0"/>
              </a:spcAft>
              <a:buClr>
                <a:srgbClr val="003057"/>
              </a:buClr>
              <a:buSzPts val="1100"/>
              <a:buFont typeface="Arial"/>
              <a:buChar char="•"/>
              <a:defRPr b="0" i="0" sz="1100" u="none" cap="none" strike="noStrike">
                <a:solidFill>
                  <a:srgbClr val="003057"/>
                </a:solidFill>
                <a:latin typeface="Roboto"/>
                <a:ea typeface="Roboto"/>
                <a:cs typeface="Roboto"/>
                <a:sym typeface="Roboto"/>
              </a:defRPr>
            </a:lvl4pPr>
            <a:lvl5pPr indent="-279400" lvl="4" marL="2286000" marR="0" rtl="0" algn="l">
              <a:lnSpc>
                <a:spcPct val="90000"/>
              </a:lnSpc>
              <a:spcBef>
                <a:spcPts val="400"/>
              </a:spcBef>
              <a:spcAft>
                <a:spcPts val="0"/>
              </a:spcAft>
              <a:buClr>
                <a:srgbClr val="003057"/>
              </a:buClr>
              <a:buSzPts val="800"/>
              <a:buFont typeface="Arial"/>
              <a:buChar char="•"/>
              <a:defRPr b="0" i="0" sz="800" u="none" cap="none" strike="noStrike">
                <a:solidFill>
                  <a:srgbClr val="003057"/>
                </a:solidFill>
                <a:latin typeface="Roboto"/>
                <a:ea typeface="Roboto"/>
                <a:cs typeface="Roboto"/>
                <a:sym typeface="Robo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6" name="Google Shape;76;p20"/>
          <p:cNvSpPr txBox="1"/>
          <p:nvPr>
            <p:ph idx="10" type="dt"/>
          </p:nvPr>
        </p:nvSpPr>
        <p:spPr>
          <a:xfrm>
            <a:off x="1056247" y="4636905"/>
            <a:ext cx="1159991"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C98"/>
                </a:solidFill>
                <a:latin typeface="Roboto"/>
                <a:ea typeface="Roboto"/>
                <a:cs typeface="Roboto"/>
                <a:sym typeface="Roboto"/>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7" name="Google Shape;77;p20"/>
          <p:cNvSpPr txBox="1"/>
          <p:nvPr>
            <p:ph idx="12" type="sldNum"/>
          </p:nvPr>
        </p:nvSpPr>
        <p:spPr>
          <a:xfrm>
            <a:off x="285750" y="4636905"/>
            <a:ext cx="687433" cy="273844"/>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900" u="none" cap="none" strike="noStrike">
                <a:solidFill>
                  <a:srgbClr val="888C98"/>
                </a:solidFill>
                <a:latin typeface="Roboto"/>
                <a:ea typeface="Roboto"/>
                <a:cs typeface="Roboto"/>
                <a:sym typeface="Roboto"/>
              </a:defRPr>
            </a:lvl1pPr>
            <a:lvl2pPr indent="0" lvl="1" marL="0" marR="0" rtl="0" algn="l">
              <a:spcBef>
                <a:spcPts val="0"/>
              </a:spcBef>
              <a:buNone/>
              <a:defRPr b="0" i="0" sz="900" u="none" cap="none" strike="noStrike">
                <a:solidFill>
                  <a:srgbClr val="888C98"/>
                </a:solidFill>
                <a:latin typeface="Roboto"/>
                <a:ea typeface="Roboto"/>
                <a:cs typeface="Roboto"/>
                <a:sym typeface="Roboto"/>
              </a:defRPr>
            </a:lvl2pPr>
            <a:lvl3pPr indent="0" lvl="2" marL="0" marR="0" rtl="0" algn="l">
              <a:spcBef>
                <a:spcPts val="0"/>
              </a:spcBef>
              <a:buNone/>
              <a:defRPr b="0" i="0" sz="900" u="none" cap="none" strike="noStrike">
                <a:solidFill>
                  <a:srgbClr val="888C98"/>
                </a:solidFill>
                <a:latin typeface="Roboto"/>
                <a:ea typeface="Roboto"/>
                <a:cs typeface="Roboto"/>
                <a:sym typeface="Roboto"/>
              </a:defRPr>
            </a:lvl3pPr>
            <a:lvl4pPr indent="0" lvl="3" marL="0" marR="0" rtl="0" algn="l">
              <a:spcBef>
                <a:spcPts val="0"/>
              </a:spcBef>
              <a:buNone/>
              <a:defRPr b="0" i="0" sz="900" u="none" cap="none" strike="noStrike">
                <a:solidFill>
                  <a:srgbClr val="888C98"/>
                </a:solidFill>
                <a:latin typeface="Roboto"/>
                <a:ea typeface="Roboto"/>
                <a:cs typeface="Roboto"/>
                <a:sym typeface="Roboto"/>
              </a:defRPr>
            </a:lvl4pPr>
            <a:lvl5pPr indent="0" lvl="4" marL="0" marR="0" rtl="0" algn="l">
              <a:spcBef>
                <a:spcPts val="0"/>
              </a:spcBef>
              <a:buNone/>
              <a:defRPr b="0" i="0" sz="900" u="none" cap="none" strike="noStrike">
                <a:solidFill>
                  <a:srgbClr val="888C98"/>
                </a:solidFill>
                <a:latin typeface="Roboto"/>
                <a:ea typeface="Roboto"/>
                <a:cs typeface="Roboto"/>
                <a:sym typeface="Roboto"/>
              </a:defRPr>
            </a:lvl5pPr>
            <a:lvl6pPr indent="0" lvl="5" marL="0" marR="0" rtl="0" algn="l">
              <a:spcBef>
                <a:spcPts val="0"/>
              </a:spcBef>
              <a:buNone/>
              <a:defRPr b="0" i="0" sz="900" u="none" cap="none" strike="noStrike">
                <a:solidFill>
                  <a:srgbClr val="888C98"/>
                </a:solidFill>
                <a:latin typeface="Roboto"/>
                <a:ea typeface="Roboto"/>
                <a:cs typeface="Roboto"/>
                <a:sym typeface="Roboto"/>
              </a:defRPr>
            </a:lvl6pPr>
            <a:lvl7pPr indent="0" lvl="6" marL="0" marR="0" rtl="0" algn="l">
              <a:spcBef>
                <a:spcPts val="0"/>
              </a:spcBef>
              <a:buNone/>
              <a:defRPr b="0" i="0" sz="900" u="none" cap="none" strike="noStrike">
                <a:solidFill>
                  <a:srgbClr val="888C98"/>
                </a:solidFill>
                <a:latin typeface="Roboto"/>
                <a:ea typeface="Roboto"/>
                <a:cs typeface="Roboto"/>
                <a:sym typeface="Roboto"/>
              </a:defRPr>
            </a:lvl7pPr>
            <a:lvl8pPr indent="0" lvl="7" marL="0" marR="0" rtl="0" algn="l">
              <a:spcBef>
                <a:spcPts val="0"/>
              </a:spcBef>
              <a:buNone/>
              <a:defRPr b="0" i="0" sz="900" u="none" cap="none" strike="noStrike">
                <a:solidFill>
                  <a:srgbClr val="888C98"/>
                </a:solidFill>
                <a:latin typeface="Roboto"/>
                <a:ea typeface="Roboto"/>
                <a:cs typeface="Roboto"/>
                <a:sym typeface="Roboto"/>
              </a:defRPr>
            </a:lvl8pPr>
            <a:lvl9pPr indent="0" lvl="8" marL="0" marR="0" rtl="0" algn="l">
              <a:spcBef>
                <a:spcPts val="0"/>
              </a:spcBef>
              <a:buNone/>
              <a:defRPr b="0" i="0" sz="900" u="none" cap="none" strike="noStrike">
                <a:solidFill>
                  <a:srgbClr val="888C98"/>
                </a:solidFill>
                <a:latin typeface="Roboto"/>
                <a:ea typeface="Roboto"/>
                <a:cs typeface="Roboto"/>
                <a:sym typeface="Robot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1835331" y="1384663"/>
            <a:ext cx="6680019" cy="1946365"/>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4500"/>
              <a:buFont typeface="Roboto"/>
              <a:buNone/>
            </a:pPr>
            <a:r>
              <a:rPr lang="en"/>
              <a:t>CS 7470 Project Teaser:</a:t>
            </a:r>
            <a:endParaRPr/>
          </a:p>
          <a:p>
            <a:pPr indent="0" lvl="0" marL="0" rtl="0" algn="l">
              <a:spcBef>
                <a:spcPts val="0"/>
              </a:spcBef>
              <a:spcAft>
                <a:spcPts val="0"/>
              </a:spcAft>
              <a:buClr>
                <a:schemeClr val="dk1"/>
              </a:buClr>
              <a:buSzPts val="4500"/>
              <a:buFont typeface="Roboto"/>
              <a:buNone/>
            </a:pPr>
            <a:r>
              <a:rPr lang="en"/>
              <a:t>SmartPosture</a:t>
            </a:r>
            <a:endParaRPr/>
          </a:p>
        </p:txBody>
      </p:sp>
      <p:sp>
        <p:nvSpPr>
          <p:cNvPr id="133" name="Google Shape;133;p29"/>
          <p:cNvSpPr txBox="1"/>
          <p:nvPr>
            <p:ph idx="1" type="body"/>
          </p:nvPr>
        </p:nvSpPr>
        <p:spPr>
          <a:xfrm>
            <a:off x="1835325" y="3319567"/>
            <a:ext cx="6680100" cy="995400"/>
          </a:xfrm>
          <a:prstGeom prst="rect">
            <a:avLst/>
          </a:prstGeom>
          <a:noFill/>
          <a:ln>
            <a:noFill/>
          </a:ln>
        </p:spPr>
        <p:txBody>
          <a:bodyPr anchorCtr="0" anchor="t" bIns="34275" lIns="68575" spcFirstLastPara="1" rIns="68575" wrap="square" tIns="34275">
            <a:normAutofit lnSpcReduction="10000"/>
          </a:bodyPr>
          <a:lstStyle/>
          <a:p>
            <a:pPr indent="0" lvl="0" marL="0" rtl="0" algn="l">
              <a:spcBef>
                <a:spcPts val="0"/>
              </a:spcBef>
              <a:spcAft>
                <a:spcPts val="0"/>
              </a:spcAft>
              <a:buClr>
                <a:schemeClr val="dk1"/>
              </a:buClr>
              <a:buSzPts val="4500"/>
              <a:buNone/>
            </a:pPr>
            <a:r>
              <a:rPr b="1" lang="en" sz="2400">
                <a:solidFill>
                  <a:schemeClr val="dk1"/>
                </a:solidFill>
                <a:latin typeface="Roboto"/>
                <a:ea typeface="Roboto"/>
                <a:cs typeface="Roboto"/>
                <a:sym typeface="Roboto"/>
              </a:rPr>
              <a:t>Group 28</a:t>
            </a:r>
            <a:endParaRPr b="1"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4500"/>
              <a:buFont typeface="Roboto"/>
              <a:buNone/>
            </a:pPr>
            <a:r>
              <a:t/>
            </a:r>
            <a:endParaRPr b="1" sz="2400">
              <a:solidFill>
                <a:schemeClr val="dk1"/>
              </a:solidFill>
              <a:latin typeface="Roboto"/>
              <a:ea typeface="Roboto"/>
              <a:cs typeface="Roboto"/>
              <a:sym typeface="Roboto"/>
            </a:endParaRPr>
          </a:p>
          <a:p>
            <a:pPr indent="0" lvl="0" marL="0" rtl="0" algn="l">
              <a:spcBef>
                <a:spcPts val="0"/>
              </a:spcBef>
              <a:spcAft>
                <a:spcPts val="0"/>
              </a:spcAft>
              <a:buClr>
                <a:srgbClr val="B3A369"/>
              </a:buClr>
              <a:buSzPts val="1400"/>
              <a:buNone/>
            </a:pPr>
            <a:r>
              <a:rPr b="1" lang="en"/>
              <a:t>Breejesh, Domnica, </a:t>
            </a:r>
            <a:r>
              <a:rPr b="1" lang="en">
                <a:solidFill>
                  <a:schemeClr val="accent1"/>
                </a:solidFill>
              </a:rPr>
              <a:t>Japheth, Neel</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p38"/>
          <p:cNvSpPr txBox="1"/>
          <p:nvPr>
            <p:ph idx="1" type="body"/>
          </p:nvPr>
        </p:nvSpPr>
        <p:spPr>
          <a:xfrm>
            <a:off x="285750" y="911614"/>
            <a:ext cx="8572499" cy="3169237"/>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rgbClr val="003057"/>
              </a:buClr>
              <a:buSzPts val="1800"/>
              <a:buChar char="•"/>
            </a:pPr>
            <a:r>
              <a:rPr lang="en"/>
              <a:t>Main text – Navy Roboto 24px.</a:t>
            </a:r>
            <a:endParaRPr/>
          </a:p>
          <a:p>
            <a:pPr indent="-177800" lvl="1" marL="520700" rtl="0" algn="l">
              <a:lnSpc>
                <a:spcPct val="90000"/>
              </a:lnSpc>
              <a:spcBef>
                <a:spcPts val="400"/>
              </a:spcBef>
              <a:spcAft>
                <a:spcPts val="0"/>
              </a:spcAft>
              <a:buClr>
                <a:srgbClr val="003057"/>
              </a:buClr>
              <a:buSzPts val="1400"/>
              <a:buChar char="•"/>
            </a:pPr>
            <a:r>
              <a:rPr lang="en" sz="1400"/>
              <a:t>Example of a sub point. 18px Roboto</a:t>
            </a:r>
            <a:endParaRPr/>
          </a:p>
          <a:p>
            <a:pPr indent="-76200" lvl="1" marL="520700" rtl="0" algn="l">
              <a:lnSpc>
                <a:spcPct val="90000"/>
              </a:lnSpc>
              <a:spcBef>
                <a:spcPts val="400"/>
              </a:spcBef>
              <a:spcAft>
                <a:spcPts val="0"/>
              </a:spcAft>
              <a:buClr>
                <a:srgbClr val="003057"/>
              </a:buClr>
              <a:buSzPts val="1500"/>
              <a:buNone/>
            </a:pPr>
            <a:r>
              <a:t/>
            </a:r>
            <a:endParaRPr/>
          </a:p>
          <a:p>
            <a:pPr indent="-171450" lvl="1" marL="520700" rtl="0" algn="l">
              <a:lnSpc>
                <a:spcPct val="90000"/>
              </a:lnSpc>
              <a:spcBef>
                <a:spcPts val="400"/>
              </a:spcBef>
              <a:spcAft>
                <a:spcPts val="0"/>
              </a:spcAft>
              <a:buClr>
                <a:srgbClr val="003057"/>
              </a:buClr>
              <a:buSzPts val="1500"/>
              <a:buChar char="•"/>
            </a:pPr>
            <a:r>
              <a:rPr lang="en"/>
              <a:t>Subpoint example</a:t>
            </a:r>
            <a:endParaRPr/>
          </a:p>
          <a:p>
            <a:pPr indent="-177800" lvl="2" marL="863600" rtl="0" algn="l">
              <a:lnSpc>
                <a:spcPct val="90000"/>
              </a:lnSpc>
              <a:spcBef>
                <a:spcPts val="400"/>
              </a:spcBef>
              <a:spcAft>
                <a:spcPts val="0"/>
              </a:spcAft>
              <a:buClr>
                <a:srgbClr val="003057"/>
              </a:buClr>
              <a:buSzPts val="1400"/>
              <a:buChar char="•"/>
            </a:pPr>
            <a:r>
              <a:rPr lang="en"/>
              <a:t>Sub-sub point example the first</a:t>
            </a:r>
            <a:endParaRPr/>
          </a:p>
          <a:p>
            <a:pPr indent="-177800" lvl="2" marL="863600" rtl="0" algn="l">
              <a:lnSpc>
                <a:spcPct val="90000"/>
              </a:lnSpc>
              <a:spcBef>
                <a:spcPts val="400"/>
              </a:spcBef>
              <a:spcAft>
                <a:spcPts val="0"/>
              </a:spcAft>
              <a:buClr>
                <a:srgbClr val="003057"/>
              </a:buClr>
              <a:buSzPts val="1400"/>
              <a:buChar char="•"/>
            </a:pPr>
            <a:r>
              <a:rPr lang="en"/>
              <a:t>And the second</a:t>
            </a:r>
            <a:endParaRPr/>
          </a:p>
        </p:txBody>
      </p:sp>
      <p:sp>
        <p:nvSpPr>
          <p:cNvPr id="218" name="Google Shape;218;p38"/>
          <p:cNvSpPr txBox="1"/>
          <p:nvPr>
            <p:ph type="title"/>
          </p:nvPr>
        </p:nvSpPr>
        <p:spPr>
          <a:xfrm>
            <a:off x="285750" y="150541"/>
            <a:ext cx="8572500" cy="761071"/>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Project </a:t>
            </a:r>
            <a:r>
              <a:rPr lang="en"/>
              <a:t>Idea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Project Plan</a:t>
            </a:r>
            <a:endParaRPr/>
          </a:p>
        </p:txBody>
      </p:sp>
      <p:sp>
        <p:nvSpPr>
          <p:cNvPr id="224" name="Google Shape;224;p39"/>
          <p:cNvSpPr/>
          <p:nvPr/>
        </p:nvSpPr>
        <p:spPr>
          <a:xfrm>
            <a:off x="453279" y="1972620"/>
            <a:ext cx="2021700" cy="2421600"/>
          </a:xfrm>
          <a:prstGeom prst="rect">
            <a:avLst/>
          </a:prstGeom>
          <a:solidFill>
            <a:srgbClr val="D6DB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5" name="Google Shape;225;p39"/>
          <p:cNvSpPr/>
          <p:nvPr/>
        </p:nvSpPr>
        <p:spPr>
          <a:xfrm>
            <a:off x="453279" y="1600128"/>
            <a:ext cx="2021700" cy="414300"/>
          </a:xfrm>
          <a:prstGeom prst="rect">
            <a:avLst/>
          </a:prstGeom>
          <a:solidFill>
            <a:srgbClr val="B3A36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6" name="Google Shape;226;p39"/>
          <p:cNvSpPr txBox="1"/>
          <p:nvPr/>
        </p:nvSpPr>
        <p:spPr>
          <a:xfrm>
            <a:off x="624764" y="2122481"/>
            <a:ext cx="1724400" cy="193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100">
                <a:solidFill>
                  <a:srgbClr val="000000"/>
                </a:solidFill>
                <a:latin typeface="Roboto"/>
                <a:ea typeface="Roboto"/>
                <a:cs typeface="Roboto"/>
                <a:sym typeface="Roboto"/>
              </a:rPr>
              <a:t>Phasellus hendrerit facilisis nisi eget consequat. Donec vitae nunc risus. In eu augue aliquam, imperdiet est et, accumsan ante. Integer et vestibulum quam, nec varius urna. Pellentesque in ornare massa. Proin lobortis leo non lectus aliquam venenatis.</a:t>
            </a:r>
            <a:endParaRPr sz="1100">
              <a:solidFill>
                <a:schemeClr val="dk1"/>
              </a:solidFill>
              <a:latin typeface="Roboto"/>
              <a:ea typeface="Roboto"/>
              <a:cs typeface="Roboto"/>
              <a:sym typeface="Roboto"/>
            </a:endParaRPr>
          </a:p>
        </p:txBody>
      </p:sp>
      <p:sp>
        <p:nvSpPr>
          <p:cNvPr id="227" name="Google Shape;227;p39"/>
          <p:cNvSpPr txBox="1"/>
          <p:nvPr/>
        </p:nvSpPr>
        <p:spPr>
          <a:xfrm>
            <a:off x="624764" y="1685504"/>
            <a:ext cx="162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latin typeface="Roboto Slab"/>
                <a:ea typeface="Roboto Slab"/>
                <a:cs typeface="Roboto Slab"/>
                <a:sym typeface="Roboto Slab"/>
              </a:rPr>
              <a:t>Ideation</a:t>
            </a:r>
            <a:endParaRPr b="1" sz="1400">
              <a:solidFill>
                <a:schemeClr val="dk1"/>
              </a:solidFill>
              <a:latin typeface="Roboto Slab"/>
              <a:ea typeface="Roboto Slab"/>
              <a:cs typeface="Roboto Slab"/>
              <a:sym typeface="Roboto Slab"/>
            </a:endParaRPr>
          </a:p>
        </p:txBody>
      </p:sp>
      <p:sp>
        <p:nvSpPr>
          <p:cNvPr id="228" name="Google Shape;228;p39"/>
          <p:cNvSpPr/>
          <p:nvPr/>
        </p:nvSpPr>
        <p:spPr>
          <a:xfrm>
            <a:off x="3590316" y="1972615"/>
            <a:ext cx="2021700" cy="2421600"/>
          </a:xfrm>
          <a:prstGeom prst="rect">
            <a:avLst/>
          </a:prstGeom>
          <a:solidFill>
            <a:srgbClr val="D6DB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29" name="Google Shape;229;p39"/>
          <p:cNvSpPr/>
          <p:nvPr/>
        </p:nvSpPr>
        <p:spPr>
          <a:xfrm>
            <a:off x="3590316" y="1600124"/>
            <a:ext cx="2021700" cy="4143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0" name="Google Shape;230;p39"/>
          <p:cNvSpPr txBox="1"/>
          <p:nvPr/>
        </p:nvSpPr>
        <p:spPr>
          <a:xfrm>
            <a:off x="3728079" y="2122476"/>
            <a:ext cx="1724400" cy="193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100">
                <a:solidFill>
                  <a:srgbClr val="000000"/>
                </a:solidFill>
                <a:latin typeface="Roboto"/>
                <a:ea typeface="Roboto"/>
                <a:cs typeface="Roboto"/>
                <a:sym typeface="Roboto"/>
              </a:rPr>
              <a:t>Phasellus hendrerit facilisis nisi eget consequat. Donec vitae nunc risus. In eu augue aliquam, imperdiet est et, accumsan ante. Integer et vestibulum quam, nec varius urna. Pellentesque in ornare massa. Proin lobortis leo non lectus aliquam venenatis.</a:t>
            </a:r>
            <a:endParaRPr sz="1100">
              <a:solidFill>
                <a:schemeClr val="dk1"/>
              </a:solidFill>
              <a:latin typeface="Roboto"/>
              <a:ea typeface="Roboto"/>
              <a:cs typeface="Roboto"/>
              <a:sym typeface="Roboto"/>
            </a:endParaRPr>
          </a:p>
        </p:txBody>
      </p:sp>
      <p:sp>
        <p:nvSpPr>
          <p:cNvPr id="231" name="Google Shape;231;p39"/>
          <p:cNvSpPr/>
          <p:nvPr/>
        </p:nvSpPr>
        <p:spPr>
          <a:xfrm>
            <a:off x="6727376" y="1965746"/>
            <a:ext cx="2021700" cy="2421600"/>
          </a:xfrm>
          <a:prstGeom prst="rect">
            <a:avLst/>
          </a:prstGeom>
          <a:solidFill>
            <a:srgbClr val="D6DB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2" name="Google Shape;232;p39"/>
          <p:cNvSpPr/>
          <p:nvPr/>
        </p:nvSpPr>
        <p:spPr>
          <a:xfrm>
            <a:off x="6727376" y="1600115"/>
            <a:ext cx="2021700" cy="4143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33" name="Google Shape;233;p39"/>
          <p:cNvSpPr txBox="1"/>
          <p:nvPr/>
        </p:nvSpPr>
        <p:spPr>
          <a:xfrm>
            <a:off x="6865139" y="2115607"/>
            <a:ext cx="1724400" cy="193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100">
                <a:solidFill>
                  <a:srgbClr val="000000"/>
                </a:solidFill>
                <a:latin typeface="Roboto"/>
                <a:ea typeface="Roboto"/>
                <a:cs typeface="Roboto"/>
                <a:sym typeface="Roboto"/>
              </a:rPr>
              <a:t>Phasellus hendrerit facilisis nisi eget consequat. Donec vitae nunc risus. In eu augue aliquam, imperdiet est et, accumsan ante. Integer et vestibulum quam, nec varius urna. Pellentesque in ornare massa. Proin lobortis leo non lectus aliquam venenatis.</a:t>
            </a:r>
            <a:endParaRPr sz="1100">
              <a:solidFill>
                <a:schemeClr val="dk1"/>
              </a:solidFill>
              <a:latin typeface="Roboto"/>
              <a:ea typeface="Roboto"/>
              <a:cs typeface="Roboto"/>
              <a:sym typeface="Roboto"/>
            </a:endParaRPr>
          </a:p>
        </p:txBody>
      </p:sp>
      <p:sp>
        <p:nvSpPr>
          <p:cNvPr id="234" name="Google Shape;234;p39"/>
          <p:cNvSpPr txBox="1"/>
          <p:nvPr/>
        </p:nvSpPr>
        <p:spPr>
          <a:xfrm>
            <a:off x="3728079" y="1693965"/>
            <a:ext cx="162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solidFill>
                  <a:schemeClr val="lt1"/>
                </a:solidFill>
                <a:latin typeface="Roboto Slab"/>
                <a:ea typeface="Roboto Slab"/>
                <a:cs typeface="Roboto Slab"/>
                <a:sym typeface="Roboto Slab"/>
              </a:rPr>
              <a:t>Development</a:t>
            </a:r>
            <a:endParaRPr b="1" sz="1400">
              <a:solidFill>
                <a:schemeClr val="lt1"/>
              </a:solidFill>
              <a:latin typeface="Roboto Slab"/>
              <a:ea typeface="Roboto Slab"/>
              <a:cs typeface="Roboto Slab"/>
              <a:sym typeface="Roboto Slab"/>
            </a:endParaRPr>
          </a:p>
        </p:txBody>
      </p:sp>
      <p:sp>
        <p:nvSpPr>
          <p:cNvPr id="235" name="Google Shape;235;p39"/>
          <p:cNvSpPr txBox="1"/>
          <p:nvPr/>
        </p:nvSpPr>
        <p:spPr>
          <a:xfrm>
            <a:off x="6865139" y="1683502"/>
            <a:ext cx="162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solidFill>
                  <a:schemeClr val="dk1"/>
                </a:solidFill>
                <a:latin typeface="Roboto Slab"/>
                <a:ea typeface="Roboto Slab"/>
                <a:cs typeface="Roboto Slab"/>
                <a:sym typeface="Roboto Slab"/>
              </a:rPr>
              <a:t>Results</a:t>
            </a:r>
            <a:endParaRPr b="1" sz="1400">
              <a:solidFill>
                <a:schemeClr val="dk1"/>
              </a:solidFill>
              <a:latin typeface="Roboto Slab"/>
              <a:ea typeface="Roboto Slab"/>
              <a:cs typeface="Roboto Slab"/>
              <a:sym typeface="Roboto Slab"/>
            </a:endParaRPr>
          </a:p>
        </p:txBody>
      </p:sp>
      <p:pic>
        <p:nvPicPr>
          <p:cNvPr descr="Artificial Intelligence with solid fill" id="236" name="Google Shape;236;p39"/>
          <p:cNvPicPr preferRelativeResize="0"/>
          <p:nvPr/>
        </p:nvPicPr>
        <p:blipFill rotWithShape="1">
          <a:blip r:embed="rId3">
            <a:alphaModFix/>
          </a:blip>
          <a:srcRect b="0" l="0" r="0" t="0"/>
          <a:stretch/>
        </p:blipFill>
        <p:spPr>
          <a:xfrm>
            <a:off x="86474" y="1234982"/>
            <a:ext cx="414300" cy="414300"/>
          </a:xfrm>
          <a:prstGeom prst="rect">
            <a:avLst/>
          </a:prstGeom>
          <a:noFill/>
          <a:ln>
            <a:noFill/>
          </a:ln>
        </p:spPr>
      </p:pic>
      <p:pic>
        <p:nvPicPr>
          <p:cNvPr descr="Bar chart with solid fill" id="237" name="Google Shape;237;p39"/>
          <p:cNvPicPr preferRelativeResize="0"/>
          <p:nvPr/>
        </p:nvPicPr>
        <p:blipFill rotWithShape="1">
          <a:blip r:embed="rId4">
            <a:alphaModFix/>
          </a:blip>
          <a:srcRect b="0" l="0" r="0" t="0"/>
          <a:stretch/>
        </p:blipFill>
        <p:spPr>
          <a:xfrm>
            <a:off x="6313076" y="1183144"/>
            <a:ext cx="414300" cy="414300"/>
          </a:xfrm>
          <a:prstGeom prst="rect">
            <a:avLst/>
          </a:prstGeom>
          <a:noFill/>
          <a:ln>
            <a:noFill/>
          </a:ln>
          <a:effectLst>
            <a:outerShdw blurRad="57150" rotWithShape="0" algn="bl" dir="5400000" dist="19050">
              <a:srgbClr val="000000">
                <a:alpha val="50000"/>
              </a:srgbClr>
            </a:outerShdw>
          </a:effectLst>
        </p:spPr>
      </p:pic>
      <p:pic>
        <p:nvPicPr>
          <p:cNvPr descr="Connected with solid fill" id="238" name="Google Shape;238;p39"/>
          <p:cNvPicPr preferRelativeResize="0"/>
          <p:nvPr/>
        </p:nvPicPr>
        <p:blipFill rotWithShape="1">
          <a:blip r:embed="rId5">
            <a:alphaModFix/>
          </a:blip>
          <a:srcRect b="0" l="0" r="0" t="0"/>
          <a:stretch/>
        </p:blipFill>
        <p:spPr>
          <a:xfrm>
            <a:off x="3176028" y="1183145"/>
            <a:ext cx="414300" cy="414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sp>
        <p:nvSpPr>
          <p:cNvPr id="243" name="Google Shape;243;p40"/>
          <p:cNvSpPr txBox="1"/>
          <p:nvPr>
            <p:ph idx="1" type="body"/>
          </p:nvPr>
        </p:nvSpPr>
        <p:spPr>
          <a:xfrm>
            <a:off x="285750" y="911614"/>
            <a:ext cx="8572500" cy="31692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rgbClr val="003057"/>
              </a:buClr>
              <a:buSzPts val="1800"/>
              <a:buChar char="•"/>
            </a:pPr>
            <a:r>
              <a:rPr lang="en"/>
              <a:t>Main text – Navy Roboto 24px.</a:t>
            </a:r>
            <a:endParaRPr/>
          </a:p>
          <a:p>
            <a:pPr indent="-177800" lvl="1" marL="520700" rtl="0" algn="l">
              <a:lnSpc>
                <a:spcPct val="90000"/>
              </a:lnSpc>
              <a:spcBef>
                <a:spcPts val="400"/>
              </a:spcBef>
              <a:spcAft>
                <a:spcPts val="0"/>
              </a:spcAft>
              <a:buClr>
                <a:srgbClr val="003057"/>
              </a:buClr>
              <a:buSzPts val="1400"/>
              <a:buChar char="•"/>
            </a:pPr>
            <a:r>
              <a:rPr lang="en" sz="1400"/>
              <a:t>Example of a sub point. 18px Roboto</a:t>
            </a:r>
            <a:endParaRPr/>
          </a:p>
          <a:p>
            <a:pPr indent="-76200" lvl="1" marL="520700" rtl="0" algn="l">
              <a:lnSpc>
                <a:spcPct val="90000"/>
              </a:lnSpc>
              <a:spcBef>
                <a:spcPts val="400"/>
              </a:spcBef>
              <a:spcAft>
                <a:spcPts val="0"/>
              </a:spcAft>
              <a:buClr>
                <a:srgbClr val="003057"/>
              </a:buClr>
              <a:buSzPts val="1500"/>
              <a:buNone/>
            </a:pPr>
            <a:r>
              <a:t/>
            </a:r>
            <a:endParaRPr/>
          </a:p>
          <a:p>
            <a:pPr indent="-171450" lvl="1" marL="520700" rtl="0" algn="l">
              <a:lnSpc>
                <a:spcPct val="90000"/>
              </a:lnSpc>
              <a:spcBef>
                <a:spcPts val="400"/>
              </a:spcBef>
              <a:spcAft>
                <a:spcPts val="0"/>
              </a:spcAft>
              <a:buClr>
                <a:srgbClr val="003057"/>
              </a:buClr>
              <a:buSzPts val="1500"/>
              <a:buChar char="•"/>
            </a:pPr>
            <a:r>
              <a:rPr lang="en"/>
              <a:t>Subpoint example</a:t>
            </a:r>
            <a:endParaRPr/>
          </a:p>
          <a:p>
            <a:pPr indent="-177800" lvl="2" marL="863600" rtl="0" algn="l">
              <a:lnSpc>
                <a:spcPct val="90000"/>
              </a:lnSpc>
              <a:spcBef>
                <a:spcPts val="400"/>
              </a:spcBef>
              <a:spcAft>
                <a:spcPts val="0"/>
              </a:spcAft>
              <a:buClr>
                <a:srgbClr val="003057"/>
              </a:buClr>
              <a:buSzPts val="1400"/>
              <a:buChar char="•"/>
            </a:pPr>
            <a:r>
              <a:rPr lang="en"/>
              <a:t>Sub-sub point example the first</a:t>
            </a:r>
            <a:endParaRPr/>
          </a:p>
          <a:p>
            <a:pPr indent="-177800" lvl="2" marL="863600" rtl="0" algn="l">
              <a:lnSpc>
                <a:spcPct val="90000"/>
              </a:lnSpc>
              <a:spcBef>
                <a:spcPts val="400"/>
              </a:spcBef>
              <a:spcAft>
                <a:spcPts val="0"/>
              </a:spcAft>
              <a:buClr>
                <a:srgbClr val="003057"/>
              </a:buClr>
              <a:buSzPts val="1400"/>
              <a:buChar char="•"/>
            </a:pPr>
            <a:r>
              <a:rPr lang="en"/>
              <a:t>And the second</a:t>
            </a:r>
            <a:endParaRPr/>
          </a:p>
        </p:txBody>
      </p:sp>
      <p:sp>
        <p:nvSpPr>
          <p:cNvPr id="244" name="Google Shape;244;p40"/>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Preliminary Results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sp>
        <p:nvSpPr>
          <p:cNvPr id="249" name="Google Shape;249;p41"/>
          <p:cNvSpPr txBox="1"/>
          <p:nvPr>
            <p:ph idx="1" type="body"/>
          </p:nvPr>
        </p:nvSpPr>
        <p:spPr>
          <a:xfrm>
            <a:off x="285750" y="911614"/>
            <a:ext cx="8572500" cy="31692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rgbClr val="003057"/>
              </a:buClr>
              <a:buSzPts val="1800"/>
              <a:buChar char="•"/>
            </a:pPr>
            <a:r>
              <a:rPr lang="en"/>
              <a:t>Main text – Navy Roboto 24px.</a:t>
            </a:r>
            <a:endParaRPr/>
          </a:p>
          <a:p>
            <a:pPr indent="-177800" lvl="1" marL="520700" rtl="0" algn="l">
              <a:lnSpc>
                <a:spcPct val="90000"/>
              </a:lnSpc>
              <a:spcBef>
                <a:spcPts val="400"/>
              </a:spcBef>
              <a:spcAft>
                <a:spcPts val="0"/>
              </a:spcAft>
              <a:buClr>
                <a:srgbClr val="003057"/>
              </a:buClr>
              <a:buSzPts val="1400"/>
              <a:buChar char="•"/>
            </a:pPr>
            <a:r>
              <a:rPr lang="en" sz="1400"/>
              <a:t>Example of a sub point. 18px Roboto</a:t>
            </a:r>
            <a:endParaRPr/>
          </a:p>
          <a:p>
            <a:pPr indent="-76200" lvl="1" marL="520700" rtl="0" algn="l">
              <a:lnSpc>
                <a:spcPct val="90000"/>
              </a:lnSpc>
              <a:spcBef>
                <a:spcPts val="400"/>
              </a:spcBef>
              <a:spcAft>
                <a:spcPts val="0"/>
              </a:spcAft>
              <a:buClr>
                <a:srgbClr val="003057"/>
              </a:buClr>
              <a:buSzPts val="1500"/>
              <a:buNone/>
            </a:pPr>
            <a:r>
              <a:t/>
            </a:r>
            <a:endParaRPr/>
          </a:p>
          <a:p>
            <a:pPr indent="-171450" lvl="1" marL="520700" rtl="0" algn="l">
              <a:lnSpc>
                <a:spcPct val="90000"/>
              </a:lnSpc>
              <a:spcBef>
                <a:spcPts val="400"/>
              </a:spcBef>
              <a:spcAft>
                <a:spcPts val="0"/>
              </a:spcAft>
              <a:buClr>
                <a:srgbClr val="003057"/>
              </a:buClr>
              <a:buSzPts val="1500"/>
              <a:buChar char="•"/>
            </a:pPr>
            <a:r>
              <a:rPr lang="en"/>
              <a:t>Subpoint example</a:t>
            </a:r>
            <a:endParaRPr/>
          </a:p>
          <a:p>
            <a:pPr indent="-177800" lvl="2" marL="863600" rtl="0" algn="l">
              <a:lnSpc>
                <a:spcPct val="90000"/>
              </a:lnSpc>
              <a:spcBef>
                <a:spcPts val="400"/>
              </a:spcBef>
              <a:spcAft>
                <a:spcPts val="0"/>
              </a:spcAft>
              <a:buClr>
                <a:srgbClr val="003057"/>
              </a:buClr>
              <a:buSzPts val="1400"/>
              <a:buChar char="•"/>
            </a:pPr>
            <a:r>
              <a:rPr lang="en"/>
              <a:t>Sub-sub point example the first</a:t>
            </a:r>
            <a:endParaRPr/>
          </a:p>
          <a:p>
            <a:pPr indent="-177800" lvl="2" marL="863600" rtl="0" algn="l">
              <a:lnSpc>
                <a:spcPct val="90000"/>
              </a:lnSpc>
              <a:spcBef>
                <a:spcPts val="400"/>
              </a:spcBef>
              <a:spcAft>
                <a:spcPts val="0"/>
              </a:spcAft>
              <a:buClr>
                <a:srgbClr val="003057"/>
              </a:buClr>
              <a:buSzPts val="1400"/>
              <a:buChar char="•"/>
            </a:pPr>
            <a:r>
              <a:rPr lang="en"/>
              <a:t>And the second</a:t>
            </a:r>
            <a:endParaRPr/>
          </a:p>
        </p:txBody>
      </p:sp>
      <p:sp>
        <p:nvSpPr>
          <p:cNvPr id="250" name="Google Shape;250;p41"/>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Expected Outcome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idx="1" type="body"/>
          </p:nvPr>
        </p:nvSpPr>
        <p:spPr>
          <a:xfrm>
            <a:off x="285750" y="911614"/>
            <a:ext cx="8572500" cy="3169200"/>
          </a:xfrm>
          <a:prstGeom prst="rect">
            <a:avLst/>
          </a:prstGeom>
          <a:noFill/>
          <a:ln>
            <a:noFill/>
          </a:ln>
        </p:spPr>
        <p:txBody>
          <a:bodyPr anchorCtr="0" anchor="t" bIns="34275" lIns="68575" spcFirstLastPara="1" rIns="68575" wrap="square" tIns="34275">
            <a:normAutofit/>
          </a:bodyPr>
          <a:lstStyle/>
          <a:p>
            <a:pPr indent="-215900" lvl="0" marL="177800" rtl="0" algn="l">
              <a:lnSpc>
                <a:spcPct val="90000"/>
              </a:lnSpc>
              <a:spcBef>
                <a:spcPts val="0"/>
              </a:spcBef>
              <a:spcAft>
                <a:spcPts val="0"/>
              </a:spcAft>
              <a:buClr>
                <a:srgbClr val="003057"/>
              </a:buClr>
              <a:buSzPts val="2400"/>
              <a:buChar char="•"/>
            </a:pPr>
            <a:r>
              <a:rPr lang="en" sz="2400"/>
              <a:t>General Idea</a:t>
            </a:r>
            <a:endParaRPr sz="2400"/>
          </a:p>
          <a:p>
            <a:pPr indent="-203200" lvl="1" marL="520700" rtl="0" algn="l">
              <a:lnSpc>
                <a:spcPct val="90000"/>
              </a:lnSpc>
              <a:spcBef>
                <a:spcPts val="0"/>
              </a:spcBef>
              <a:spcAft>
                <a:spcPts val="0"/>
              </a:spcAft>
              <a:buSzPts val="1800"/>
              <a:buChar char="•"/>
            </a:pPr>
            <a:r>
              <a:rPr lang="en" sz="1800"/>
              <a:t>Use smartphone sensors to detect user posture</a:t>
            </a:r>
            <a:endParaRPr sz="1800"/>
          </a:p>
          <a:p>
            <a:pPr indent="-203200" lvl="1" marL="520700" rtl="0" algn="l">
              <a:lnSpc>
                <a:spcPct val="90000"/>
              </a:lnSpc>
              <a:spcBef>
                <a:spcPts val="0"/>
              </a:spcBef>
              <a:spcAft>
                <a:spcPts val="0"/>
              </a:spcAft>
              <a:buSzPts val="1800"/>
              <a:buChar char="•"/>
            </a:pPr>
            <a:r>
              <a:rPr lang="en" sz="1800"/>
              <a:t>Develop a mobile app to monitor and identify posture patterns</a:t>
            </a:r>
            <a:endParaRPr sz="1800"/>
          </a:p>
          <a:p>
            <a:pPr indent="-203200" lvl="1" marL="520700" rtl="0" algn="l">
              <a:lnSpc>
                <a:spcPct val="90000"/>
              </a:lnSpc>
              <a:spcBef>
                <a:spcPts val="0"/>
              </a:spcBef>
              <a:spcAft>
                <a:spcPts val="0"/>
              </a:spcAft>
              <a:buSzPts val="1800"/>
              <a:buChar char="•"/>
            </a:pPr>
            <a:r>
              <a:rPr lang="en" sz="1800"/>
              <a:t>Provide gentle nudges to encourage better sitting habits</a:t>
            </a:r>
            <a:br>
              <a:rPr lang="en" sz="1800"/>
            </a:br>
            <a:endParaRPr sz="1800"/>
          </a:p>
          <a:p>
            <a:pPr indent="-241300" lvl="0" marL="177800" rtl="0" algn="l">
              <a:lnSpc>
                <a:spcPct val="90000"/>
              </a:lnSpc>
              <a:spcBef>
                <a:spcPts val="0"/>
              </a:spcBef>
              <a:spcAft>
                <a:spcPts val="0"/>
              </a:spcAft>
              <a:buSzPts val="2400"/>
              <a:buChar char="•"/>
            </a:pPr>
            <a:r>
              <a:rPr lang="en" sz="2400"/>
              <a:t>Motivation</a:t>
            </a:r>
            <a:endParaRPr sz="2400"/>
          </a:p>
          <a:p>
            <a:pPr indent="-203200" lvl="1" marL="520700" rtl="0" algn="l">
              <a:lnSpc>
                <a:spcPct val="90000"/>
              </a:lnSpc>
              <a:spcBef>
                <a:spcPts val="0"/>
              </a:spcBef>
              <a:spcAft>
                <a:spcPts val="0"/>
              </a:spcAft>
              <a:buSzPts val="1800"/>
              <a:buChar char="•"/>
            </a:pPr>
            <a:r>
              <a:rPr lang="en" sz="1800"/>
              <a:t>Promote healthier lifestyle habits through posture awareness</a:t>
            </a:r>
            <a:endParaRPr sz="1800"/>
          </a:p>
          <a:p>
            <a:pPr indent="-203200" lvl="1" marL="520700" rtl="0" algn="l">
              <a:lnSpc>
                <a:spcPct val="90000"/>
              </a:lnSpc>
              <a:spcBef>
                <a:spcPts val="0"/>
              </a:spcBef>
              <a:spcAft>
                <a:spcPts val="0"/>
              </a:spcAft>
              <a:buSzPts val="1800"/>
              <a:buChar char="•"/>
            </a:pPr>
            <a:r>
              <a:rPr lang="en" sz="1800"/>
              <a:t>Address the growing concern of prolonged sitting in daily life</a:t>
            </a:r>
            <a:endParaRPr sz="1800"/>
          </a:p>
        </p:txBody>
      </p:sp>
      <p:sp>
        <p:nvSpPr>
          <p:cNvPr id="139" name="Google Shape;139;p30"/>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Project Idea</a:t>
            </a:r>
            <a:endParaRPr/>
          </a:p>
        </p:txBody>
      </p:sp>
      <p:pic>
        <p:nvPicPr>
          <p:cNvPr id="140" name="Google Shape;140;p30" title="phone-in-pocket.png"/>
          <p:cNvPicPr preferRelativeResize="0"/>
          <p:nvPr/>
        </p:nvPicPr>
        <p:blipFill>
          <a:blip r:embed="rId3">
            <a:alphaModFix/>
          </a:blip>
          <a:stretch>
            <a:fillRect/>
          </a:stretch>
        </p:blipFill>
        <p:spPr>
          <a:xfrm>
            <a:off x="1875450" y="3198100"/>
            <a:ext cx="1945400" cy="1945400"/>
          </a:xfrm>
          <a:prstGeom prst="rect">
            <a:avLst/>
          </a:prstGeom>
          <a:noFill/>
          <a:ln>
            <a:noFill/>
          </a:ln>
        </p:spPr>
      </p:pic>
      <p:pic>
        <p:nvPicPr>
          <p:cNvPr id="141" name="Google Shape;141;p30" title="phone-with-mount.png"/>
          <p:cNvPicPr preferRelativeResize="0"/>
          <p:nvPr/>
        </p:nvPicPr>
        <p:blipFill>
          <a:blip r:embed="rId4">
            <a:alphaModFix/>
          </a:blip>
          <a:stretch>
            <a:fillRect/>
          </a:stretch>
        </p:blipFill>
        <p:spPr>
          <a:xfrm>
            <a:off x="4413966" y="3198100"/>
            <a:ext cx="1945400" cy="194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Project Plan</a:t>
            </a:r>
            <a:endParaRPr/>
          </a:p>
        </p:txBody>
      </p:sp>
      <p:sp>
        <p:nvSpPr>
          <p:cNvPr id="147" name="Google Shape;147;p31"/>
          <p:cNvSpPr/>
          <p:nvPr/>
        </p:nvSpPr>
        <p:spPr>
          <a:xfrm>
            <a:off x="562450" y="1318925"/>
            <a:ext cx="2021700" cy="1064400"/>
          </a:xfrm>
          <a:prstGeom prst="rect">
            <a:avLst/>
          </a:prstGeom>
          <a:solidFill>
            <a:srgbClr val="D6DB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8" name="Google Shape;148;p31"/>
          <p:cNvSpPr/>
          <p:nvPr/>
        </p:nvSpPr>
        <p:spPr>
          <a:xfrm>
            <a:off x="562454" y="946428"/>
            <a:ext cx="2021700" cy="414300"/>
          </a:xfrm>
          <a:prstGeom prst="rect">
            <a:avLst/>
          </a:prstGeom>
          <a:solidFill>
            <a:srgbClr val="B3A36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9" name="Google Shape;149;p31"/>
          <p:cNvSpPr txBox="1"/>
          <p:nvPr/>
        </p:nvSpPr>
        <p:spPr>
          <a:xfrm>
            <a:off x="733939" y="1468781"/>
            <a:ext cx="17244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latin typeface="Roboto"/>
                <a:ea typeface="Roboto"/>
                <a:cs typeface="Roboto"/>
                <a:sym typeface="Roboto"/>
              </a:rPr>
              <a:t>Literature Review, Setup and Teaser Video - Completion by 8th November</a:t>
            </a:r>
            <a:endParaRPr sz="1100">
              <a:latin typeface="Roboto"/>
              <a:ea typeface="Roboto"/>
              <a:cs typeface="Roboto"/>
              <a:sym typeface="Roboto"/>
            </a:endParaRPr>
          </a:p>
        </p:txBody>
      </p:sp>
      <p:sp>
        <p:nvSpPr>
          <p:cNvPr id="150" name="Google Shape;150;p31"/>
          <p:cNvSpPr txBox="1"/>
          <p:nvPr/>
        </p:nvSpPr>
        <p:spPr>
          <a:xfrm>
            <a:off x="733939" y="1031804"/>
            <a:ext cx="162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latin typeface="Roboto Slab"/>
                <a:ea typeface="Roboto Slab"/>
                <a:cs typeface="Roboto Slab"/>
                <a:sym typeface="Roboto Slab"/>
              </a:rPr>
              <a:t>Phase 1</a:t>
            </a:r>
            <a:endParaRPr b="1" sz="1400">
              <a:solidFill>
                <a:schemeClr val="dk1"/>
              </a:solidFill>
              <a:latin typeface="Roboto Slab"/>
              <a:ea typeface="Roboto Slab"/>
              <a:cs typeface="Roboto Slab"/>
              <a:sym typeface="Roboto Slab"/>
            </a:endParaRPr>
          </a:p>
        </p:txBody>
      </p:sp>
      <p:sp>
        <p:nvSpPr>
          <p:cNvPr id="151" name="Google Shape;151;p31"/>
          <p:cNvSpPr/>
          <p:nvPr/>
        </p:nvSpPr>
        <p:spPr>
          <a:xfrm>
            <a:off x="3699500" y="1318926"/>
            <a:ext cx="2021700" cy="1064400"/>
          </a:xfrm>
          <a:prstGeom prst="rect">
            <a:avLst/>
          </a:prstGeom>
          <a:solidFill>
            <a:srgbClr val="D6DB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2" name="Google Shape;152;p31"/>
          <p:cNvSpPr/>
          <p:nvPr/>
        </p:nvSpPr>
        <p:spPr>
          <a:xfrm>
            <a:off x="3699491" y="946424"/>
            <a:ext cx="2021700" cy="4143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3" name="Google Shape;153;p31"/>
          <p:cNvSpPr txBox="1"/>
          <p:nvPr/>
        </p:nvSpPr>
        <p:spPr>
          <a:xfrm>
            <a:off x="3837254" y="1468776"/>
            <a:ext cx="1724400" cy="746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100">
                <a:latin typeface="Roboto"/>
                <a:ea typeface="Roboto"/>
                <a:cs typeface="Roboto"/>
                <a:sym typeface="Roboto"/>
              </a:rPr>
              <a:t>Data Collection &amp; </a:t>
            </a:r>
            <a:r>
              <a:rPr lang="en" sz="1100">
                <a:latin typeface="Roboto"/>
                <a:ea typeface="Roboto"/>
                <a:cs typeface="Roboto"/>
                <a:sym typeface="Roboto"/>
              </a:rPr>
              <a:t>Data Preprocessing - Completion by 14th of November</a:t>
            </a:r>
            <a:endParaRPr sz="1100">
              <a:solidFill>
                <a:schemeClr val="dk1"/>
              </a:solidFill>
              <a:latin typeface="Roboto"/>
              <a:ea typeface="Roboto"/>
              <a:cs typeface="Roboto"/>
              <a:sym typeface="Roboto"/>
            </a:endParaRPr>
          </a:p>
        </p:txBody>
      </p:sp>
      <p:sp>
        <p:nvSpPr>
          <p:cNvPr id="154" name="Google Shape;154;p31"/>
          <p:cNvSpPr txBox="1"/>
          <p:nvPr/>
        </p:nvSpPr>
        <p:spPr>
          <a:xfrm>
            <a:off x="3837254" y="1040265"/>
            <a:ext cx="162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solidFill>
                  <a:schemeClr val="lt1"/>
                </a:solidFill>
                <a:latin typeface="Roboto Slab"/>
                <a:ea typeface="Roboto Slab"/>
                <a:cs typeface="Roboto Slab"/>
                <a:sym typeface="Roboto Slab"/>
              </a:rPr>
              <a:t>Phase 2</a:t>
            </a:r>
            <a:endParaRPr b="1" sz="1400">
              <a:solidFill>
                <a:schemeClr val="lt1"/>
              </a:solidFill>
              <a:latin typeface="Roboto Slab"/>
              <a:ea typeface="Roboto Slab"/>
              <a:cs typeface="Roboto Slab"/>
              <a:sym typeface="Roboto Slab"/>
            </a:endParaRPr>
          </a:p>
        </p:txBody>
      </p:sp>
      <p:pic>
        <p:nvPicPr>
          <p:cNvPr descr="Artificial Intelligence with solid fill" id="155" name="Google Shape;155;p31"/>
          <p:cNvPicPr preferRelativeResize="0"/>
          <p:nvPr/>
        </p:nvPicPr>
        <p:blipFill rotWithShape="1">
          <a:blip r:embed="rId3">
            <a:alphaModFix/>
          </a:blip>
          <a:srcRect b="0" l="0" r="0" t="0"/>
          <a:stretch/>
        </p:blipFill>
        <p:spPr>
          <a:xfrm>
            <a:off x="148149" y="946432"/>
            <a:ext cx="414300" cy="414300"/>
          </a:xfrm>
          <a:prstGeom prst="rect">
            <a:avLst/>
          </a:prstGeom>
          <a:noFill/>
          <a:ln>
            <a:noFill/>
          </a:ln>
        </p:spPr>
      </p:pic>
      <p:sp>
        <p:nvSpPr>
          <p:cNvPr id="156" name="Google Shape;156;p31"/>
          <p:cNvSpPr txBox="1"/>
          <p:nvPr/>
        </p:nvSpPr>
        <p:spPr>
          <a:xfrm>
            <a:off x="703339" y="3596754"/>
            <a:ext cx="162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latin typeface="Roboto Slab"/>
                <a:ea typeface="Roboto Slab"/>
                <a:cs typeface="Roboto Slab"/>
                <a:sym typeface="Roboto Slab"/>
              </a:rPr>
              <a:t>Phase 4</a:t>
            </a:r>
            <a:endParaRPr b="1" sz="1400">
              <a:solidFill>
                <a:schemeClr val="dk1"/>
              </a:solidFill>
              <a:latin typeface="Roboto Slab"/>
              <a:ea typeface="Roboto Slab"/>
              <a:cs typeface="Roboto Slab"/>
              <a:sym typeface="Roboto Slab"/>
            </a:endParaRPr>
          </a:p>
        </p:txBody>
      </p:sp>
      <p:sp>
        <p:nvSpPr>
          <p:cNvPr id="157" name="Google Shape;157;p31"/>
          <p:cNvSpPr txBox="1"/>
          <p:nvPr/>
        </p:nvSpPr>
        <p:spPr>
          <a:xfrm>
            <a:off x="3806654" y="3605214"/>
            <a:ext cx="162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solidFill>
                  <a:schemeClr val="lt1"/>
                </a:solidFill>
                <a:latin typeface="Roboto Slab"/>
                <a:ea typeface="Roboto Slab"/>
                <a:cs typeface="Roboto Slab"/>
                <a:sym typeface="Roboto Slab"/>
              </a:rPr>
              <a:t>Phase 5</a:t>
            </a:r>
            <a:endParaRPr b="1" sz="1400">
              <a:solidFill>
                <a:schemeClr val="lt1"/>
              </a:solidFill>
              <a:latin typeface="Roboto Slab"/>
              <a:ea typeface="Roboto Slab"/>
              <a:cs typeface="Roboto Slab"/>
              <a:sym typeface="Roboto Slab"/>
            </a:endParaRPr>
          </a:p>
        </p:txBody>
      </p:sp>
      <p:sp>
        <p:nvSpPr>
          <p:cNvPr id="158" name="Google Shape;158;p31"/>
          <p:cNvSpPr/>
          <p:nvPr/>
        </p:nvSpPr>
        <p:spPr>
          <a:xfrm>
            <a:off x="562450" y="3286625"/>
            <a:ext cx="2021700" cy="1064400"/>
          </a:xfrm>
          <a:prstGeom prst="rect">
            <a:avLst/>
          </a:prstGeom>
          <a:solidFill>
            <a:srgbClr val="D6DB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9" name="Google Shape;159;p31"/>
          <p:cNvSpPr/>
          <p:nvPr/>
        </p:nvSpPr>
        <p:spPr>
          <a:xfrm>
            <a:off x="562454" y="2914128"/>
            <a:ext cx="2021700" cy="4143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0" name="Google Shape;160;p31"/>
          <p:cNvSpPr txBox="1"/>
          <p:nvPr/>
        </p:nvSpPr>
        <p:spPr>
          <a:xfrm>
            <a:off x="733939" y="3436481"/>
            <a:ext cx="1724400" cy="1085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 sz="1100">
                <a:latin typeface="Roboto"/>
                <a:ea typeface="Roboto"/>
                <a:cs typeface="Roboto"/>
                <a:sym typeface="Roboto"/>
              </a:rPr>
              <a:t>Prototype Development, Integration and Evaluation -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Completion by 30th of November </a:t>
            </a:r>
            <a:endParaRPr sz="1100">
              <a:latin typeface="Roboto"/>
              <a:ea typeface="Roboto"/>
              <a:cs typeface="Roboto"/>
              <a:sym typeface="Roboto"/>
            </a:endParaRPr>
          </a:p>
          <a:p>
            <a:pPr indent="0" lvl="0" marL="0" marR="0" rtl="0" algn="l">
              <a:spcBef>
                <a:spcPts val="0"/>
              </a:spcBef>
              <a:spcAft>
                <a:spcPts val="0"/>
              </a:spcAft>
              <a:buNone/>
            </a:pPr>
            <a:r>
              <a:t/>
            </a:r>
            <a:endParaRPr sz="1100">
              <a:latin typeface="Roboto"/>
              <a:ea typeface="Roboto"/>
              <a:cs typeface="Roboto"/>
              <a:sym typeface="Roboto"/>
            </a:endParaRPr>
          </a:p>
        </p:txBody>
      </p:sp>
      <p:sp>
        <p:nvSpPr>
          <p:cNvPr id="161" name="Google Shape;161;p31"/>
          <p:cNvSpPr txBox="1"/>
          <p:nvPr/>
        </p:nvSpPr>
        <p:spPr>
          <a:xfrm>
            <a:off x="733939" y="2999504"/>
            <a:ext cx="162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solidFill>
                  <a:schemeClr val="lt1"/>
                </a:solidFill>
                <a:latin typeface="Roboto Slab"/>
                <a:ea typeface="Roboto Slab"/>
                <a:cs typeface="Roboto Slab"/>
                <a:sym typeface="Roboto Slab"/>
              </a:rPr>
              <a:t>Phase 4</a:t>
            </a:r>
            <a:endParaRPr b="1" sz="1400">
              <a:solidFill>
                <a:schemeClr val="lt1"/>
              </a:solidFill>
              <a:latin typeface="Roboto Slab"/>
              <a:ea typeface="Roboto Slab"/>
              <a:cs typeface="Roboto Slab"/>
              <a:sym typeface="Roboto Slab"/>
            </a:endParaRPr>
          </a:p>
        </p:txBody>
      </p:sp>
      <p:sp>
        <p:nvSpPr>
          <p:cNvPr id="162" name="Google Shape;162;p31"/>
          <p:cNvSpPr/>
          <p:nvPr/>
        </p:nvSpPr>
        <p:spPr>
          <a:xfrm>
            <a:off x="3699500" y="3286626"/>
            <a:ext cx="2021700" cy="1064400"/>
          </a:xfrm>
          <a:prstGeom prst="rect">
            <a:avLst/>
          </a:prstGeom>
          <a:solidFill>
            <a:srgbClr val="D6DB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3" name="Google Shape;163;p31"/>
          <p:cNvSpPr/>
          <p:nvPr/>
        </p:nvSpPr>
        <p:spPr>
          <a:xfrm>
            <a:off x="3699491" y="2914124"/>
            <a:ext cx="2021700" cy="414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4" name="Google Shape;164;p31"/>
          <p:cNvSpPr txBox="1"/>
          <p:nvPr/>
        </p:nvSpPr>
        <p:spPr>
          <a:xfrm>
            <a:off x="3837254" y="3436476"/>
            <a:ext cx="1724400" cy="746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 sz="1100">
                <a:latin typeface="Roboto"/>
                <a:ea typeface="Roboto"/>
                <a:cs typeface="Roboto"/>
                <a:sym typeface="Roboto"/>
              </a:rPr>
              <a:t>Final Report - Completion by 7th of December </a:t>
            </a:r>
            <a:endParaRPr sz="1100">
              <a:solidFill>
                <a:schemeClr val="dk1"/>
              </a:solidFill>
              <a:latin typeface="Roboto"/>
              <a:ea typeface="Roboto"/>
              <a:cs typeface="Roboto"/>
              <a:sym typeface="Roboto"/>
            </a:endParaRPr>
          </a:p>
          <a:p>
            <a:pPr indent="0" lvl="0" marL="0" marR="0" rtl="0" algn="l">
              <a:spcBef>
                <a:spcPts val="0"/>
              </a:spcBef>
              <a:spcAft>
                <a:spcPts val="0"/>
              </a:spcAft>
              <a:buNone/>
            </a:pPr>
            <a:r>
              <a:t/>
            </a:r>
            <a:endParaRPr sz="1100">
              <a:latin typeface="Roboto"/>
              <a:ea typeface="Roboto"/>
              <a:cs typeface="Roboto"/>
              <a:sym typeface="Roboto"/>
            </a:endParaRPr>
          </a:p>
        </p:txBody>
      </p:sp>
      <p:sp>
        <p:nvSpPr>
          <p:cNvPr id="165" name="Google Shape;165;p31"/>
          <p:cNvSpPr txBox="1"/>
          <p:nvPr/>
        </p:nvSpPr>
        <p:spPr>
          <a:xfrm>
            <a:off x="3837254" y="3007964"/>
            <a:ext cx="162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solidFill>
                  <a:schemeClr val="dk1"/>
                </a:solidFill>
                <a:latin typeface="Roboto Slab"/>
                <a:ea typeface="Roboto Slab"/>
                <a:cs typeface="Roboto Slab"/>
                <a:sym typeface="Roboto Slab"/>
              </a:rPr>
              <a:t>Phase 5</a:t>
            </a:r>
            <a:endParaRPr b="1" sz="1400">
              <a:solidFill>
                <a:schemeClr val="dk1"/>
              </a:solidFill>
              <a:latin typeface="Roboto Slab"/>
              <a:ea typeface="Roboto Slab"/>
              <a:cs typeface="Roboto Slab"/>
              <a:sym typeface="Roboto Slab"/>
            </a:endParaRPr>
          </a:p>
        </p:txBody>
      </p:sp>
      <p:sp>
        <p:nvSpPr>
          <p:cNvPr id="166" name="Google Shape;166;p31"/>
          <p:cNvSpPr/>
          <p:nvPr/>
        </p:nvSpPr>
        <p:spPr>
          <a:xfrm>
            <a:off x="6836550" y="1318925"/>
            <a:ext cx="2021700" cy="1109400"/>
          </a:xfrm>
          <a:prstGeom prst="rect">
            <a:avLst/>
          </a:prstGeom>
          <a:solidFill>
            <a:srgbClr val="D6DBD4"/>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1100">
                <a:latin typeface="Roboto"/>
                <a:ea typeface="Roboto"/>
                <a:cs typeface="Roboto"/>
                <a:sym typeface="Roboto"/>
              </a:rPr>
              <a:t>Feature Extraction and Modelling -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Completion by 25th of November </a:t>
            </a:r>
            <a:endParaRPr sz="1100">
              <a:latin typeface="Roboto"/>
              <a:ea typeface="Roboto"/>
              <a:cs typeface="Roboto"/>
              <a:sym typeface="Roboto"/>
            </a:endParaRPr>
          </a:p>
        </p:txBody>
      </p:sp>
      <p:sp>
        <p:nvSpPr>
          <p:cNvPr id="167" name="Google Shape;167;p31"/>
          <p:cNvSpPr/>
          <p:nvPr/>
        </p:nvSpPr>
        <p:spPr>
          <a:xfrm>
            <a:off x="6836554" y="946428"/>
            <a:ext cx="2021700" cy="414300"/>
          </a:xfrm>
          <a:prstGeom prst="rect">
            <a:avLst/>
          </a:prstGeom>
          <a:solidFill>
            <a:srgbClr val="B1A366"/>
          </a:solidFill>
          <a:ln>
            <a:noFill/>
          </a:ln>
        </p:spPr>
        <p:txBody>
          <a:bodyPr anchorCtr="0" anchor="ctr" bIns="34275" lIns="68575" spcFirstLastPara="1" rIns="68575" wrap="square" tIns="34275">
            <a:noAutofit/>
          </a:bodyPr>
          <a:lstStyle/>
          <a:p>
            <a:pPr indent="0" lvl="0" marL="0" rtl="0" algn="l">
              <a:spcBef>
                <a:spcPts val="0"/>
              </a:spcBef>
              <a:spcAft>
                <a:spcPts val="0"/>
              </a:spcAft>
              <a:buNone/>
            </a:pPr>
            <a:r>
              <a:rPr b="1" lang="en">
                <a:solidFill>
                  <a:schemeClr val="dk1"/>
                </a:solidFill>
                <a:latin typeface="Roboto Slab"/>
                <a:ea typeface="Roboto Slab"/>
                <a:cs typeface="Roboto Slab"/>
                <a:sym typeface="Roboto Slab"/>
              </a:rPr>
              <a:t>Phase 3</a:t>
            </a:r>
            <a:endParaRPr>
              <a:solidFill>
                <a:schemeClr val="lt1"/>
              </a:solidFill>
            </a:endParaRPr>
          </a:p>
        </p:txBody>
      </p:sp>
      <p:pic>
        <p:nvPicPr>
          <p:cNvPr descr="Connected with solid fill" id="168" name="Google Shape;168;p31"/>
          <p:cNvPicPr preferRelativeResize="0"/>
          <p:nvPr/>
        </p:nvPicPr>
        <p:blipFill rotWithShape="1">
          <a:blip r:embed="rId4">
            <a:alphaModFix/>
          </a:blip>
          <a:srcRect b="0" l="0" r="0" t="0"/>
          <a:stretch/>
        </p:blipFill>
        <p:spPr>
          <a:xfrm>
            <a:off x="3285203" y="946420"/>
            <a:ext cx="414300" cy="414300"/>
          </a:xfrm>
          <a:prstGeom prst="rect">
            <a:avLst/>
          </a:prstGeom>
          <a:noFill/>
          <a:ln>
            <a:noFill/>
          </a:ln>
        </p:spPr>
      </p:pic>
      <p:pic>
        <p:nvPicPr>
          <p:cNvPr id="169" name="Google Shape;169;p31"/>
          <p:cNvPicPr preferRelativeResize="0"/>
          <p:nvPr/>
        </p:nvPicPr>
        <p:blipFill>
          <a:blip r:embed="rId5">
            <a:alphaModFix/>
          </a:blip>
          <a:stretch>
            <a:fillRect/>
          </a:stretch>
        </p:blipFill>
        <p:spPr>
          <a:xfrm>
            <a:off x="6323832" y="927153"/>
            <a:ext cx="452868" cy="452850"/>
          </a:xfrm>
          <a:prstGeom prst="rect">
            <a:avLst/>
          </a:prstGeom>
          <a:noFill/>
          <a:ln>
            <a:noFill/>
          </a:ln>
        </p:spPr>
      </p:pic>
      <p:pic>
        <p:nvPicPr>
          <p:cNvPr id="170" name="Google Shape;170;p31"/>
          <p:cNvPicPr preferRelativeResize="0"/>
          <p:nvPr/>
        </p:nvPicPr>
        <p:blipFill>
          <a:blip r:embed="rId6">
            <a:alphaModFix/>
          </a:blip>
          <a:stretch>
            <a:fillRect/>
          </a:stretch>
        </p:blipFill>
        <p:spPr>
          <a:xfrm>
            <a:off x="160225" y="2926200"/>
            <a:ext cx="390150" cy="390150"/>
          </a:xfrm>
          <a:prstGeom prst="rect">
            <a:avLst/>
          </a:prstGeom>
          <a:noFill/>
          <a:ln>
            <a:noFill/>
          </a:ln>
        </p:spPr>
      </p:pic>
      <p:pic>
        <p:nvPicPr>
          <p:cNvPr id="171" name="Google Shape;171;p31"/>
          <p:cNvPicPr preferRelativeResize="0"/>
          <p:nvPr/>
        </p:nvPicPr>
        <p:blipFill>
          <a:blip r:embed="rId7">
            <a:alphaModFix/>
          </a:blip>
          <a:stretch>
            <a:fillRect/>
          </a:stretch>
        </p:blipFill>
        <p:spPr>
          <a:xfrm>
            <a:off x="3322537" y="2951472"/>
            <a:ext cx="339625" cy="3396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idx="1" type="body"/>
          </p:nvPr>
        </p:nvSpPr>
        <p:spPr>
          <a:xfrm>
            <a:off x="285750" y="911614"/>
            <a:ext cx="8572500" cy="3169200"/>
          </a:xfrm>
          <a:prstGeom prst="rect">
            <a:avLst/>
          </a:prstGeom>
          <a:noFill/>
          <a:ln>
            <a:noFill/>
          </a:ln>
        </p:spPr>
        <p:txBody>
          <a:bodyPr anchorCtr="0" anchor="t" bIns="34275" lIns="68575" spcFirstLastPara="1" rIns="68575" wrap="square" tIns="34275">
            <a:normAutofit/>
          </a:bodyPr>
          <a:lstStyle/>
          <a:p>
            <a:pPr indent="-215900" lvl="0" marL="177800" rtl="0" algn="l">
              <a:lnSpc>
                <a:spcPct val="90000"/>
              </a:lnSpc>
              <a:spcBef>
                <a:spcPts val="0"/>
              </a:spcBef>
              <a:spcAft>
                <a:spcPts val="0"/>
              </a:spcAft>
              <a:buClr>
                <a:srgbClr val="003057"/>
              </a:buClr>
              <a:buSzPts val="2400"/>
              <a:buChar char="•"/>
            </a:pPr>
            <a:r>
              <a:rPr lang="en" sz="2400"/>
              <a:t>Idea selection</a:t>
            </a:r>
            <a:endParaRPr sz="2400"/>
          </a:p>
          <a:p>
            <a:pPr indent="-203200" lvl="1" marL="520700" rtl="0" algn="l">
              <a:lnSpc>
                <a:spcPct val="90000"/>
              </a:lnSpc>
              <a:spcBef>
                <a:spcPts val="0"/>
              </a:spcBef>
              <a:spcAft>
                <a:spcPts val="0"/>
              </a:spcAft>
              <a:buSzPts val="1800"/>
              <a:buChar char="•"/>
            </a:pPr>
            <a:r>
              <a:rPr lang="en" sz="1800"/>
              <a:t>Multiple brainstorming sessions</a:t>
            </a:r>
            <a:endParaRPr sz="1800"/>
          </a:p>
          <a:p>
            <a:pPr indent="-203200" lvl="1" marL="520700" rtl="0" algn="l">
              <a:lnSpc>
                <a:spcPct val="90000"/>
              </a:lnSpc>
              <a:spcBef>
                <a:spcPts val="0"/>
              </a:spcBef>
              <a:spcAft>
                <a:spcPts val="0"/>
              </a:spcAft>
              <a:buSzPts val="1800"/>
              <a:buChar char="•"/>
            </a:pPr>
            <a:r>
              <a:rPr lang="en" sz="1800"/>
              <a:t>Initial meeting with teaching assistant</a:t>
            </a:r>
            <a:endParaRPr sz="1800"/>
          </a:p>
          <a:p>
            <a:pPr indent="-241300" lvl="0" marL="177800" rtl="0" algn="l">
              <a:lnSpc>
                <a:spcPct val="90000"/>
              </a:lnSpc>
              <a:spcBef>
                <a:spcPts val="0"/>
              </a:spcBef>
              <a:spcAft>
                <a:spcPts val="0"/>
              </a:spcAft>
              <a:buSzPts val="2400"/>
              <a:buChar char="•"/>
            </a:pPr>
            <a:r>
              <a:rPr lang="en" sz="2400"/>
              <a:t>Alignment sessions cadence</a:t>
            </a:r>
            <a:endParaRPr sz="2400"/>
          </a:p>
          <a:p>
            <a:pPr indent="-203200" lvl="1" marL="520700" rtl="0" algn="l">
              <a:lnSpc>
                <a:spcPct val="90000"/>
              </a:lnSpc>
              <a:spcBef>
                <a:spcPts val="0"/>
              </a:spcBef>
              <a:spcAft>
                <a:spcPts val="0"/>
              </a:spcAft>
              <a:buSzPts val="1800"/>
              <a:buChar char="•"/>
            </a:pPr>
            <a:r>
              <a:rPr lang="en" sz="1800"/>
              <a:t>Twice a week</a:t>
            </a:r>
            <a:endParaRPr sz="1800"/>
          </a:p>
          <a:p>
            <a:pPr indent="-241300" lvl="0" marL="177800" rtl="0" algn="l">
              <a:lnSpc>
                <a:spcPct val="90000"/>
              </a:lnSpc>
              <a:spcBef>
                <a:spcPts val="0"/>
              </a:spcBef>
              <a:spcAft>
                <a:spcPts val="0"/>
              </a:spcAft>
              <a:buSzPts val="2400"/>
              <a:buChar char="•"/>
            </a:pPr>
            <a:r>
              <a:rPr lang="en" sz="2400"/>
              <a:t>Literature review</a:t>
            </a:r>
            <a:endParaRPr sz="2400"/>
          </a:p>
          <a:p>
            <a:pPr indent="-203200" lvl="1" marL="520700" rtl="0" algn="l">
              <a:lnSpc>
                <a:spcPct val="90000"/>
              </a:lnSpc>
              <a:spcBef>
                <a:spcPts val="0"/>
              </a:spcBef>
              <a:spcAft>
                <a:spcPts val="0"/>
              </a:spcAft>
              <a:buSzPts val="1800"/>
              <a:buChar char="•"/>
            </a:pPr>
            <a:r>
              <a:rPr lang="en" sz="1800"/>
              <a:t>Identified related work</a:t>
            </a:r>
            <a:endParaRPr sz="1800"/>
          </a:p>
          <a:p>
            <a:pPr indent="-241300" lvl="0" marL="177800" rtl="0" algn="l">
              <a:lnSpc>
                <a:spcPct val="90000"/>
              </a:lnSpc>
              <a:spcBef>
                <a:spcPts val="0"/>
              </a:spcBef>
              <a:spcAft>
                <a:spcPts val="0"/>
              </a:spcAft>
              <a:buSzPts val="2400"/>
              <a:buChar char="•"/>
            </a:pPr>
            <a:r>
              <a:rPr lang="en" sz="2400"/>
              <a:t>Initial prototype</a:t>
            </a:r>
            <a:endParaRPr sz="2400"/>
          </a:p>
          <a:p>
            <a:pPr indent="-203200" lvl="1" marL="520700" rtl="0" algn="l">
              <a:lnSpc>
                <a:spcPct val="90000"/>
              </a:lnSpc>
              <a:spcBef>
                <a:spcPts val="0"/>
              </a:spcBef>
              <a:spcAft>
                <a:spcPts val="0"/>
              </a:spcAft>
              <a:buSzPts val="1800"/>
              <a:buChar char="•"/>
            </a:pPr>
            <a:r>
              <a:rPr lang="en" sz="1800"/>
              <a:t>Medium fidelity</a:t>
            </a:r>
            <a:endParaRPr sz="1800"/>
          </a:p>
          <a:p>
            <a:pPr indent="-203200" lvl="1" marL="520700" rtl="0" algn="l">
              <a:lnSpc>
                <a:spcPct val="90000"/>
              </a:lnSpc>
              <a:spcBef>
                <a:spcPts val="0"/>
              </a:spcBef>
              <a:spcAft>
                <a:spcPts val="0"/>
              </a:spcAft>
              <a:buSzPts val="1800"/>
              <a:buChar char="•"/>
            </a:pPr>
            <a:r>
              <a:rPr lang="en" sz="1800"/>
              <a:t>Digital (Software) prototype</a:t>
            </a:r>
            <a:endParaRPr sz="1800"/>
          </a:p>
        </p:txBody>
      </p:sp>
      <p:sp>
        <p:nvSpPr>
          <p:cNvPr id="177" name="Google Shape;177;p32"/>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Preliminary Results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Initial Prototypes</a:t>
            </a:r>
            <a:endParaRPr/>
          </a:p>
        </p:txBody>
      </p:sp>
      <p:pic>
        <p:nvPicPr>
          <p:cNvPr id="183" name="Google Shape;183;p33" title="P3-portrait.png"/>
          <p:cNvPicPr preferRelativeResize="0"/>
          <p:nvPr/>
        </p:nvPicPr>
        <p:blipFill>
          <a:blip r:embed="rId3">
            <a:alphaModFix/>
          </a:blip>
          <a:stretch>
            <a:fillRect/>
          </a:stretch>
        </p:blipFill>
        <p:spPr>
          <a:xfrm>
            <a:off x="5908625" y="844767"/>
            <a:ext cx="1992293" cy="3927060"/>
          </a:xfrm>
          <a:prstGeom prst="rect">
            <a:avLst/>
          </a:prstGeom>
          <a:noFill/>
          <a:ln>
            <a:noFill/>
          </a:ln>
        </p:spPr>
      </p:pic>
      <p:pic>
        <p:nvPicPr>
          <p:cNvPr id="184" name="Google Shape;184;p33" title="P1-portrait.png"/>
          <p:cNvPicPr preferRelativeResize="0"/>
          <p:nvPr/>
        </p:nvPicPr>
        <p:blipFill>
          <a:blip r:embed="rId4">
            <a:alphaModFix/>
          </a:blip>
          <a:stretch>
            <a:fillRect/>
          </a:stretch>
        </p:blipFill>
        <p:spPr>
          <a:xfrm>
            <a:off x="1007893" y="844767"/>
            <a:ext cx="1992293" cy="3927060"/>
          </a:xfrm>
          <a:prstGeom prst="rect">
            <a:avLst/>
          </a:prstGeom>
          <a:noFill/>
          <a:ln>
            <a:noFill/>
          </a:ln>
        </p:spPr>
      </p:pic>
      <p:pic>
        <p:nvPicPr>
          <p:cNvPr id="185" name="Google Shape;185;p33" title="P2-portrait.png"/>
          <p:cNvPicPr preferRelativeResize="0"/>
          <p:nvPr/>
        </p:nvPicPr>
        <p:blipFill>
          <a:blip r:embed="rId5">
            <a:alphaModFix/>
          </a:blip>
          <a:stretch>
            <a:fillRect/>
          </a:stretch>
        </p:blipFill>
        <p:spPr>
          <a:xfrm>
            <a:off x="3458261" y="844767"/>
            <a:ext cx="1992293" cy="39270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idx="1" type="body"/>
          </p:nvPr>
        </p:nvSpPr>
        <p:spPr>
          <a:xfrm>
            <a:off x="285750" y="911625"/>
            <a:ext cx="8572500" cy="4104600"/>
          </a:xfrm>
          <a:prstGeom prst="rect">
            <a:avLst/>
          </a:prstGeom>
          <a:noFill/>
          <a:ln>
            <a:noFill/>
          </a:ln>
        </p:spPr>
        <p:txBody>
          <a:bodyPr anchorCtr="0" anchor="t" bIns="34275" lIns="68575" spcFirstLastPara="1" rIns="68575" wrap="square" tIns="34275">
            <a:normAutofit fontScale="92500" lnSpcReduction="20000"/>
          </a:bodyPr>
          <a:lstStyle/>
          <a:p>
            <a:pPr indent="-204470" lvl="0" marL="177800" rtl="0" algn="l">
              <a:lnSpc>
                <a:spcPct val="90000"/>
              </a:lnSpc>
              <a:spcBef>
                <a:spcPts val="0"/>
              </a:spcBef>
              <a:spcAft>
                <a:spcPts val="0"/>
              </a:spcAft>
              <a:buClr>
                <a:srgbClr val="003057"/>
              </a:buClr>
              <a:buSzPct val="100000"/>
              <a:buChar char="•"/>
            </a:pPr>
            <a:r>
              <a:rPr lang="en" sz="2400"/>
              <a:t>Solidify Understanding</a:t>
            </a:r>
            <a:endParaRPr sz="1800">
              <a:solidFill>
                <a:schemeClr val="dk1"/>
              </a:solidFill>
            </a:endParaRPr>
          </a:p>
          <a:p>
            <a:pPr indent="-194627" lvl="1" marL="520700" rtl="0" algn="l">
              <a:spcBef>
                <a:spcPts val="400"/>
              </a:spcBef>
              <a:spcAft>
                <a:spcPts val="0"/>
              </a:spcAft>
              <a:buClr>
                <a:schemeClr val="dk1"/>
              </a:buClr>
              <a:buSzPct val="100000"/>
              <a:buChar char="•"/>
            </a:pPr>
            <a:r>
              <a:rPr lang="en" sz="1800">
                <a:solidFill>
                  <a:schemeClr val="dk1"/>
                </a:solidFill>
              </a:rPr>
              <a:t>Study Principles of MUC</a:t>
            </a:r>
            <a:endParaRPr sz="1800">
              <a:solidFill>
                <a:schemeClr val="dk1"/>
              </a:solidFill>
            </a:endParaRPr>
          </a:p>
          <a:p>
            <a:pPr indent="-194627" lvl="1" marL="520700" rtl="0" algn="l">
              <a:spcBef>
                <a:spcPts val="400"/>
              </a:spcBef>
              <a:spcAft>
                <a:spcPts val="0"/>
              </a:spcAft>
              <a:buClr>
                <a:schemeClr val="dk1"/>
              </a:buClr>
              <a:buSzPct val="100000"/>
              <a:buChar char="•"/>
            </a:pPr>
            <a:r>
              <a:rPr lang="en" sz="1800">
                <a:solidFill>
                  <a:schemeClr val="dk1"/>
                </a:solidFill>
              </a:rPr>
              <a:t>Understand Concepts of MUC</a:t>
            </a:r>
            <a:endParaRPr sz="1800">
              <a:solidFill>
                <a:schemeClr val="dk1"/>
              </a:solidFill>
            </a:endParaRPr>
          </a:p>
          <a:p>
            <a:pPr indent="-194627" lvl="1" marL="520700" rtl="0" algn="l">
              <a:spcBef>
                <a:spcPts val="400"/>
              </a:spcBef>
              <a:spcAft>
                <a:spcPts val="0"/>
              </a:spcAft>
              <a:buClr>
                <a:schemeClr val="dk1"/>
              </a:buClr>
              <a:buSzPct val="100000"/>
              <a:buChar char="•"/>
            </a:pPr>
            <a:r>
              <a:rPr lang="en" sz="1800">
                <a:solidFill>
                  <a:schemeClr val="dk1"/>
                </a:solidFill>
              </a:rPr>
              <a:t>Identify Challenges of MUC</a:t>
            </a:r>
            <a:br>
              <a:rPr lang="en" sz="1800">
                <a:solidFill>
                  <a:schemeClr val="dk1"/>
                </a:solidFill>
              </a:rPr>
            </a:br>
            <a:endParaRPr sz="1800">
              <a:solidFill>
                <a:schemeClr val="dk1"/>
              </a:solidFill>
            </a:endParaRPr>
          </a:p>
          <a:p>
            <a:pPr indent="-229870" lvl="0" marL="177800" rtl="0" algn="l">
              <a:spcBef>
                <a:spcPts val="0"/>
              </a:spcBef>
              <a:spcAft>
                <a:spcPts val="0"/>
              </a:spcAft>
              <a:buSzPct val="100000"/>
              <a:buChar char="•"/>
            </a:pPr>
            <a:r>
              <a:rPr lang="en" sz="2400">
                <a:solidFill>
                  <a:schemeClr val="dk1"/>
                </a:solidFill>
              </a:rPr>
              <a:t>Data and Model</a:t>
            </a:r>
            <a:endParaRPr sz="1800">
              <a:solidFill>
                <a:schemeClr val="dk1"/>
              </a:solidFill>
            </a:endParaRPr>
          </a:p>
          <a:p>
            <a:pPr indent="-194627" lvl="1" marL="520700" rtl="0" algn="l">
              <a:spcBef>
                <a:spcPts val="400"/>
              </a:spcBef>
              <a:spcAft>
                <a:spcPts val="0"/>
              </a:spcAft>
              <a:buClr>
                <a:schemeClr val="dk1"/>
              </a:buClr>
              <a:buSzPct val="100000"/>
              <a:buChar char="•"/>
            </a:pPr>
            <a:r>
              <a:rPr lang="en" sz="1800">
                <a:solidFill>
                  <a:schemeClr val="dk1"/>
                </a:solidFill>
              </a:rPr>
              <a:t>Collect and label posture data, followed by preprocessing</a:t>
            </a:r>
            <a:endParaRPr sz="1800">
              <a:solidFill>
                <a:schemeClr val="dk1"/>
              </a:solidFill>
            </a:endParaRPr>
          </a:p>
          <a:p>
            <a:pPr indent="-194627" lvl="1" marL="520700" rtl="0" algn="l">
              <a:spcBef>
                <a:spcPts val="400"/>
              </a:spcBef>
              <a:spcAft>
                <a:spcPts val="0"/>
              </a:spcAft>
              <a:buClr>
                <a:schemeClr val="dk1"/>
              </a:buClr>
              <a:buSzPct val="100000"/>
              <a:buChar char="•"/>
            </a:pPr>
            <a:r>
              <a:rPr lang="en" sz="1800">
                <a:solidFill>
                  <a:schemeClr val="dk1"/>
                </a:solidFill>
              </a:rPr>
              <a:t>Develop and evaluate an ML model for posture recognition</a:t>
            </a:r>
            <a:br>
              <a:rPr lang="en" sz="1800">
                <a:solidFill>
                  <a:schemeClr val="dk1"/>
                </a:solidFill>
              </a:rPr>
            </a:br>
            <a:endParaRPr sz="1800">
              <a:solidFill>
                <a:schemeClr val="dk1"/>
              </a:solidFill>
            </a:endParaRPr>
          </a:p>
          <a:p>
            <a:pPr indent="-229870" lvl="0" marL="177800" rtl="0" algn="l">
              <a:spcBef>
                <a:spcPts val="0"/>
              </a:spcBef>
              <a:spcAft>
                <a:spcPts val="0"/>
              </a:spcAft>
              <a:buClr>
                <a:schemeClr val="dk1"/>
              </a:buClr>
              <a:buSzPct val="100000"/>
              <a:buChar char="•"/>
            </a:pPr>
            <a:r>
              <a:rPr lang="en" sz="2400">
                <a:solidFill>
                  <a:schemeClr val="dk1"/>
                </a:solidFill>
              </a:rPr>
              <a:t>Mobile App</a:t>
            </a:r>
            <a:endParaRPr>
              <a:solidFill>
                <a:schemeClr val="dk1"/>
              </a:solidFill>
            </a:endParaRPr>
          </a:p>
          <a:p>
            <a:pPr indent="-194627" lvl="1" marL="520700" rtl="0" algn="l">
              <a:spcBef>
                <a:spcPts val="400"/>
              </a:spcBef>
              <a:spcAft>
                <a:spcPts val="0"/>
              </a:spcAft>
              <a:buClr>
                <a:schemeClr val="dk1"/>
              </a:buClr>
              <a:buSzPct val="100000"/>
              <a:buChar char="•"/>
            </a:pPr>
            <a:r>
              <a:rPr lang="en" sz="1800">
                <a:solidFill>
                  <a:schemeClr val="dk1"/>
                </a:solidFill>
              </a:rPr>
              <a:t>Build a mobile application prototype integrated with the ML model</a:t>
            </a:r>
            <a:endParaRPr sz="1800">
              <a:solidFill>
                <a:schemeClr val="dk1"/>
              </a:solidFill>
            </a:endParaRPr>
          </a:p>
          <a:p>
            <a:pPr indent="-194627" lvl="1" marL="520700" rtl="0" algn="l">
              <a:spcBef>
                <a:spcPts val="400"/>
              </a:spcBef>
              <a:spcAft>
                <a:spcPts val="0"/>
              </a:spcAft>
              <a:buClr>
                <a:schemeClr val="dk1"/>
              </a:buClr>
              <a:buSzPct val="100000"/>
              <a:buChar char="•"/>
            </a:pPr>
            <a:r>
              <a:rPr lang="en" sz="1800">
                <a:solidFill>
                  <a:schemeClr val="dk1"/>
                </a:solidFill>
              </a:rPr>
              <a:t>Test and refine the app for usability and accuracy</a:t>
            </a:r>
            <a:br>
              <a:rPr lang="en" sz="1800">
                <a:solidFill>
                  <a:schemeClr val="dk1"/>
                </a:solidFill>
              </a:rPr>
            </a:br>
            <a:endParaRPr sz="2300">
              <a:solidFill>
                <a:schemeClr val="dk1"/>
              </a:solidFill>
            </a:endParaRPr>
          </a:p>
          <a:p>
            <a:pPr indent="-229870" lvl="0" marL="177800" rtl="0" algn="l">
              <a:spcBef>
                <a:spcPts val="0"/>
              </a:spcBef>
              <a:spcAft>
                <a:spcPts val="0"/>
              </a:spcAft>
              <a:buClr>
                <a:schemeClr val="dk1"/>
              </a:buClr>
              <a:buSzPct val="100000"/>
              <a:buChar char="•"/>
            </a:pPr>
            <a:r>
              <a:rPr lang="en" sz="2400">
                <a:solidFill>
                  <a:schemeClr val="dk1"/>
                </a:solidFill>
              </a:rPr>
              <a:t>Documentation</a:t>
            </a:r>
            <a:endParaRPr sz="2400">
              <a:solidFill>
                <a:schemeClr val="dk1"/>
              </a:solidFill>
            </a:endParaRPr>
          </a:p>
          <a:p>
            <a:pPr indent="-194627" lvl="1" marL="520700" rtl="0" algn="l">
              <a:spcBef>
                <a:spcPts val="400"/>
              </a:spcBef>
              <a:spcAft>
                <a:spcPts val="0"/>
              </a:spcAft>
              <a:buClr>
                <a:schemeClr val="dk1"/>
              </a:buClr>
              <a:buSzPct val="100000"/>
              <a:buChar char="•"/>
            </a:pPr>
            <a:r>
              <a:rPr lang="en" sz="1800">
                <a:solidFill>
                  <a:schemeClr val="dk1"/>
                </a:solidFill>
              </a:rPr>
              <a:t>Document project process and findings</a:t>
            </a:r>
            <a:endParaRPr sz="1800">
              <a:solidFill>
                <a:schemeClr val="dk1"/>
              </a:solidFill>
            </a:endParaRPr>
          </a:p>
          <a:p>
            <a:pPr indent="-194627" lvl="1" marL="520700" rtl="0" algn="l">
              <a:spcBef>
                <a:spcPts val="400"/>
              </a:spcBef>
              <a:spcAft>
                <a:spcPts val="0"/>
              </a:spcAft>
              <a:buClr>
                <a:schemeClr val="dk1"/>
              </a:buClr>
              <a:buSzPct val="100000"/>
              <a:buChar char="•"/>
            </a:pPr>
            <a:r>
              <a:rPr lang="en" sz="1800">
                <a:solidFill>
                  <a:schemeClr val="dk1"/>
                </a:solidFill>
              </a:rPr>
              <a:t>Share insights for future research and development</a:t>
            </a:r>
            <a:endParaRPr sz="1800">
              <a:solidFill>
                <a:schemeClr val="dk1"/>
              </a:solidFill>
            </a:endParaRPr>
          </a:p>
          <a:p>
            <a:pPr indent="0" lvl="0" marL="177800" rtl="0" algn="l">
              <a:spcBef>
                <a:spcPts val="800"/>
              </a:spcBef>
              <a:spcAft>
                <a:spcPts val="0"/>
              </a:spcAft>
              <a:buNone/>
            </a:pPr>
            <a:r>
              <a:t/>
            </a:r>
            <a:endParaRPr>
              <a:solidFill>
                <a:schemeClr val="dk1"/>
              </a:solidFill>
            </a:endParaRPr>
          </a:p>
        </p:txBody>
      </p:sp>
      <p:sp>
        <p:nvSpPr>
          <p:cNvPr id="191" name="Google Shape;191;p34"/>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Expected Outcome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1835331" y="1384663"/>
            <a:ext cx="6680100" cy="19464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4500"/>
              <a:buFont typeface="Roboto"/>
              <a:buNone/>
            </a:pPr>
            <a:r>
              <a:rPr lang="en"/>
              <a:t>Thank You</a:t>
            </a:r>
            <a:endParaRPr/>
          </a:p>
        </p:txBody>
      </p:sp>
      <p:sp>
        <p:nvSpPr>
          <p:cNvPr id="197" name="Google Shape;197;p35"/>
          <p:cNvSpPr txBox="1"/>
          <p:nvPr>
            <p:ph idx="1" type="body"/>
          </p:nvPr>
        </p:nvSpPr>
        <p:spPr>
          <a:xfrm>
            <a:off x="1835325" y="3319567"/>
            <a:ext cx="6680100" cy="995400"/>
          </a:xfrm>
          <a:prstGeom prst="rect">
            <a:avLst/>
          </a:prstGeom>
          <a:noFill/>
          <a:ln>
            <a:noFill/>
          </a:ln>
        </p:spPr>
        <p:txBody>
          <a:bodyPr anchorCtr="0" anchor="t" bIns="34275" lIns="68575" spcFirstLastPara="1" rIns="68575" wrap="square" tIns="34275">
            <a:normAutofit lnSpcReduction="10000"/>
          </a:bodyPr>
          <a:lstStyle/>
          <a:p>
            <a:pPr indent="0" lvl="0" marL="0" rtl="0" algn="l">
              <a:spcBef>
                <a:spcPts val="0"/>
              </a:spcBef>
              <a:spcAft>
                <a:spcPts val="0"/>
              </a:spcAft>
              <a:buClr>
                <a:schemeClr val="dk1"/>
              </a:buClr>
              <a:buSzPts val="4500"/>
              <a:buNone/>
            </a:pPr>
            <a:r>
              <a:rPr b="1" lang="en" sz="2400">
                <a:solidFill>
                  <a:schemeClr val="dk1"/>
                </a:solidFill>
                <a:latin typeface="Roboto"/>
                <a:ea typeface="Roboto"/>
                <a:cs typeface="Roboto"/>
                <a:sym typeface="Roboto"/>
              </a:rPr>
              <a:t>Group 28</a:t>
            </a:r>
            <a:endParaRPr b="1" sz="2400">
              <a:solidFill>
                <a:schemeClr val="dk1"/>
              </a:solidFill>
              <a:latin typeface="Roboto"/>
              <a:ea typeface="Roboto"/>
              <a:cs typeface="Roboto"/>
              <a:sym typeface="Roboto"/>
            </a:endParaRPr>
          </a:p>
          <a:p>
            <a:pPr indent="0" lvl="0" marL="0" rtl="0" algn="l">
              <a:spcBef>
                <a:spcPts val="0"/>
              </a:spcBef>
              <a:spcAft>
                <a:spcPts val="0"/>
              </a:spcAft>
              <a:buClr>
                <a:schemeClr val="dk1"/>
              </a:buClr>
              <a:buSzPts val="4500"/>
              <a:buFont typeface="Roboto"/>
              <a:buNone/>
            </a:pPr>
            <a:r>
              <a:t/>
            </a:r>
            <a:endParaRPr b="1" sz="2400">
              <a:solidFill>
                <a:schemeClr val="dk1"/>
              </a:solidFill>
              <a:latin typeface="Roboto"/>
              <a:ea typeface="Roboto"/>
              <a:cs typeface="Roboto"/>
              <a:sym typeface="Roboto"/>
            </a:endParaRPr>
          </a:p>
          <a:p>
            <a:pPr indent="0" lvl="0" marL="0" rtl="0" algn="l">
              <a:spcBef>
                <a:spcPts val="0"/>
              </a:spcBef>
              <a:spcAft>
                <a:spcPts val="0"/>
              </a:spcAft>
              <a:buClr>
                <a:srgbClr val="B3A369"/>
              </a:buClr>
              <a:buSzPts val="1400"/>
              <a:buNone/>
            </a:pPr>
            <a:r>
              <a:rPr b="1" lang="en"/>
              <a:t>Breejesh, Domnica, </a:t>
            </a:r>
            <a:r>
              <a:rPr b="1" lang="en">
                <a:solidFill>
                  <a:schemeClr val="accent1"/>
                </a:solidFill>
              </a:rPr>
              <a:t>Japheth, Neel</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Project Plan</a:t>
            </a:r>
            <a:endParaRPr/>
          </a:p>
        </p:txBody>
      </p:sp>
      <p:sp>
        <p:nvSpPr>
          <p:cNvPr id="203" name="Google Shape;203;p36"/>
          <p:cNvSpPr txBox="1"/>
          <p:nvPr/>
        </p:nvSpPr>
        <p:spPr>
          <a:xfrm>
            <a:off x="3806654" y="3605214"/>
            <a:ext cx="1625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a:solidFill>
                  <a:schemeClr val="lt1"/>
                </a:solidFill>
                <a:latin typeface="Roboto Slab"/>
                <a:ea typeface="Roboto Slab"/>
                <a:cs typeface="Roboto Slab"/>
                <a:sym typeface="Roboto Slab"/>
              </a:rPr>
              <a:t>Phase 5</a:t>
            </a:r>
            <a:endParaRPr b="1" sz="1400">
              <a:solidFill>
                <a:schemeClr val="lt1"/>
              </a:solidFill>
              <a:latin typeface="Roboto Slab"/>
              <a:ea typeface="Roboto Slab"/>
              <a:cs typeface="Roboto Slab"/>
              <a:sym typeface="Roboto Slab"/>
            </a:endParaRPr>
          </a:p>
        </p:txBody>
      </p:sp>
      <p:pic>
        <p:nvPicPr>
          <p:cNvPr id="204" name="Google Shape;204;p36" title="Screenshot 2025-11-09 at 5.50.22 PM.png"/>
          <p:cNvPicPr preferRelativeResize="0"/>
          <p:nvPr/>
        </p:nvPicPr>
        <p:blipFill>
          <a:blip r:embed="rId3">
            <a:alphaModFix/>
          </a:blip>
          <a:stretch>
            <a:fillRect/>
          </a:stretch>
        </p:blipFill>
        <p:spPr>
          <a:xfrm>
            <a:off x="412375" y="863050"/>
            <a:ext cx="7154324" cy="3880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ph idx="1" type="body"/>
          </p:nvPr>
        </p:nvSpPr>
        <p:spPr>
          <a:xfrm>
            <a:off x="285750" y="911614"/>
            <a:ext cx="8572500" cy="3169200"/>
          </a:xfrm>
          <a:prstGeom prst="rect">
            <a:avLst/>
          </a:prstGeom>
          <a:noFill/>
          <a:ln>
            <a:noFill/>
          </a:ln>
        </p:spPr>
        <p:txBody>
          <a:bodyPr anchorCtr="0" anchor="t" bIns="34275" lIns="68575" spcFirstLastPara="1" rIns="68575" wrap="square" tIns="34275">
            <a:normAutofit/>
          </a:bodyPr>
          <a:lstStyle/>
          <a:p>
            <a:pPr indent="-215900" lvl="0" marL="177800" rtl="0" algn="l">
              <a:lnSpc>
                <a:spcPct val="90000"/>
              </a:lnSpc>
              <a:spcBef>
                <a:spcPts val="0"/>
              </a:spcBef>
              <a:spcAft>
                <a:spcPts val="0"/>
              </a:spcAft>
              <a:buClr>
                <a:srgbClr val="003057"/>
              </a:buClr>
              <a:buSzPts val="2400"/>
              <a:buChar char="•"/>
            </a:pPr>
            <a:r>
              <a:rPr lang="en" sz="2400"/>
              <a:t>Aims and Objectives</a:t>
            </a:r>
            <a:br>
              <a:rPr lang="en" sz="2400"/>
            </a:br>
            <a:endParaRPr sz="100"/>
          </a:p>
          <a:p>
            <a:pPr indent="-203200" lvl="1" marL="520700" rtl="0" algn="l">
              <a:lnSpc>
                <a:spcPct val="90000"/>
              </a:lnSpc>
              <a:spcBef>
                <a:spcPts val="0"/>
              </a:spcBef>
              <a:spcAft>
                <a:spcPts val="0"/>
              </a:spcAft>
              <a:buSzPts val="1800"/>
              <a:buChar char="•"/>
            </a:pPr>
            <a:r>
              <a:rPr b="1" lang="en" sz="1800"/>
              <a:t>Purpose</a:t>
            </a:r>
            <a:br>
              <a:rPr lang="en" sz="1800"/>
            </a:br>
            <a:r>
              <a:rPr lang="en" sz="1800"/>
              <a:t>To develop a smartphone-based system that delivers feedback to help individuals maintain healthy sitting posture habits.</a:t>
            </a:r>
            <a:br>
              <a:rPr lang="en" sz="1800"/>
            </a:br>
            <a:endParaRPr sz="500"/>
          </a:p>
          <a:p>
            <a:pPr indent="-203200" lvl="1" marL="520700" rtl="0" algn="l">
              <a:lnSpc>
                <a:spcPct val="90000"/>
              </a:lnSpc>
              <a:spcBef>
                <a:spcPts val="0"/>
              </a:spcBef>
              <a:spcAft>
                <a:spcPts val="0"/>
              </a:spcAft>
              <a:buSzPts val="1800"/>
              <a:buChar char="•"/>
            </a:pPr>
            <a:r>
              <a:rPr b="1" lang="en" sz="1800"/>
              <a:t>Mechanism</a:t>
            </a:r>
            <a:br>
              <a:rPr b="1" lang="en" sz="1800"/>
            </a:br>
            <a:r>
              <a:rPr lang="en" sz="1800"/>
              <a:t>Identify key sitting posture classes using smartphone sensors and ML Models and deliver real-time feedback.</a:t>
            </a:r>
            <a:endParaRPr sz="1800"/>
          </a:p>
        </p:txBody>
      </p:sp>
      <p:sp>
        <p:nvSpPr>
          <p:cNvPr id="210" name="Google Shape;210;p37"/>
          <p:cNvSpPr txBox="1"/>
          <p:nvPr>
            <p:ph type="title"/>
          </p:nvPr>
        </p:nvSpPr>
        <p:spPr>
          <a:xfrm>
            <a:off x="285750" y="150541"/>
            <a:ext cx="8572500" cy="761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A7934B"/>
              </a:buClr>
              <a:buSzPts val="2700"/>
              <a:buFont typeface="Roboto"/>
              <a:buNone/>
            </a:pPr>
            <a:r>
              <a:rPr lang="en"/>
              <a:t>Project Idea</a:t>
            </a:r>
            <a:endParaRPr/>
          </a:p>
        </p:txBody>
      </p:sp>
      <p:pic>
        <p:nvPicPr>
          <p:cNvPr id="211" name="Google Shape;211;p37" title="phone-in-pocket.png"/>
          <p:cNvPicPr preferRelativeResize="0"/>
          <p:nvPr/>
        </p:nvPicPr>
        <p:blipFill>
          <a:blip r:embed="rId3">
            <a:alphaModFix/>
          </a:blip>
          <a:stretch>
            <a:fillRect/>
          </a:stretch>
        </p:blipFill>
        <p:spPr>
          <a:xfrm>
            <a:off x="1873975" y="2925197"/>
            <a:ext cx="2179676" cy="2179676"/>
          </a:xfrm>
          <a:prstGeom prst="rect">
            <a:avLst/>
          </a:prstGeom>
          <a:noFill/>
          <a:ln>
            <a:noFill/>
          </a:ln>
        </p:spPr>
      </p:pic>
      <p:pic>
        <p:nvPicPr>
          <p:cNvPr id="212" name="Google Shape;212;p37" title="phone-with-mount.png"/>
          <p:cNvPicPr preferRelativeResize="0"/>
          <p:nvPr/>
        </p:nvPicPr>
        <p:blipFill>
          <a:blip r:embed="rId4">
            <a:alphaModFix/>
          </a:blip>
          <a:stretch>
            <a:fillRect/>
          </a:stretch>
        </p:blipFill>
        <p:spPr>
          <a:xfrm>
            <a:off x="4718175" y="2925198"/>
            <a:ext cx="2179676" cy="2179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